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74"/>
  </p:notesMasterIdLst>
  <p:handoutMasterIdLst>
    <p:handoutMasterId r:id="rId75"/>
  </p:handoutMasterIdLst>
  <p:sldIdLst>
    <p:sldId id="258" r:id="rId3"/>
    <p:sldId id="1858" r:id="rId4"/>
    <p:sldId id="1911" r:id="rId5"/>
    <p:sldId id="1880" r:id="rId6"/>
    <p:sldId id="1730" r:id="rId7"/>
    <p:sldId id="1881" r:id="rId8"/>
    <p:sldId id="1912" r:id="rId9"/>
    <p:sldId id="2116" r:id="rId10"/>
    <p:sldId id="1893" r:id="rId11"/>
    <p:sldId id="2128" r:id="rId12"/>
    <p:sldId id="1914" r:id="rId13"/>
    <p:sldId id="1915" r:id="rId14"/>
    <p:sldId id="2119" r:id="rId15"/>
    <p:sldId id="1769" r:id="rId16"/>
    <p:sldId id="2120" r:id="rId17"/>
    <p:sldId id="1885" r:id="rId18"/>
    <p:sldId id="1913" r:id="rId19"/>
    <p:sldId id="1892" r:id="rId20"/>
    <p:sldId id="2121" r:id="rId21"/>
    <p:sldId id="1918" r:id="rId22"/>
    <p:sldId id="2117" r:id="rId23"/>
    <p:sldId id="1842" r:id="rId24"/>
    <p:sldId id="2118" r:id="rId25"/>
    <p:sldId id="2122" r:id="rId26"/>
    <p:sldId id="2124" r:id="rId27"/>
    <p:sldId id="2123" r:id="rId28"/>
    <p:sldId id="2126" r:id="rId29"/>
    <p:sldId id="2127" r:id="rId30"/>
    <p:sldId id="2147" r:id="rId31"/>
    <p:sldId id="2149" r:id="rId32"/>
    <p:sldId id="2148" r:id="rId33"/>
    <p:sldId id="1821" r:id="rId34"/>
    <p:sldId id="1897" r:id="rId35"/>
    <p:sldId id="2131" r:id="rId36"/>
    <p:sldId id="2132" r:id="rId37"/>
    <p:sldId id="2133" r:id="rId38"/>
    <p:sldId id="2134" r:id="rId39"/>
    <p:sldId id="2135" r:id="rId40"/>
    <p:sldId id="2136" r:id="rId41"/>
    <p:sldId id="2137" r:id="rId42"/>
    <p:sldId id="2139" r:id="rId43"/>
    <p:sldId id="2129" r:id="rId44"/>
    <p:sldId id="2130" r:id="rId45"/>
    <p:sldId id="2140" r:id="rId46"/>
    <p:sldId id="2138" r:id="rId47"/>
    <p:sldId id="1834" r:id="rId48"/>
    <p:sldId id="2144" r:id="rId49"/>
    <p:sldId id="2141" r:id="rId50"/>
    <p:sldId id="2142" r:id="rId51"/>
    <p:sldId id="2145" r:id="rId52"/>
    <p:sldId id="2150" r:id="rId53"/>
    <p:sldId id="2151" r:id="rId54"/>
    <p:sldId id="2154" r:id="rId55"/>
    <p:sldId id="2156" r:id="rId56"/>
    <p:sldId id="2161" r:id="rId57"/>
    <p:sldId id="2155" r:id="rId58"/>
    <p:sldId id="2157" r:id="rId59"/>
    <p:sldId id="2164" r:id="rId60"/>
    <p:sldId id="2158" r:id="rId61"/>
    <p:sldId id="2159" r:id="rId62"/>
    <p:sldId id="2165" r:id="rId63"/>
    <p:sldId id="1869" r:id="rId64"/>
    <p:sldId id="1863" r:id="rId65"/>
    <p:sldId id="1870" r:id="rId66"/>
    <p:sldId id="2153" r:id="rId67"/>
    <p:sldId id="2152" r:id="rId68"/>
    <p:sldId id="1741" r:id="rId69"/>
    <p:sldId id="1846" r:id="rId70"/>
    <p:sldId id="1850" r:id="rId71"/>
    <p:sldId id="1877" r:id="rId72"/>
    <p:sldId id="1845" r:id="rId73"/>
  </p:sldIdLst>
  <p:sldSz cx="9144000" cy="6858000" type="screen4x3"/>
  <p:notesSz cx="6886575" cy="100171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ro" initials="s" lastIdx="3" clrIdx="0">
    <p:extLst>
      <p:ext uri="{19B8F6BF-5375-455C-9EA6-DF929625EA0E}">
        <p15:presenceInfo xmlns:p15="http://schemas.microsoft.com/office/powerpoint/2012/main" userId="shi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8EE"/>
    <a:srgbClr val="00131A"/>
    <a:srgbClr val="9AFC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2932" autoAdjust="0"/>
  </p:normalViewPr>
  <p:slideViewPr>
    <p:cSldViewPr snapToGrid="0" showGuides="1">
      <p:cViewPr varScale="1">
        <p:scale>
          <a:sx n="60" d="100"/>
          <a:sy n="60" d="100"/>
        </p:scale>
        <p:origin x="987" y="75"/>
      </p:cViewPr>
      <p:guideLst>
        <p:guide orient="horz" pos="2183"/>
        <p:guide pos="2880"/>
      </p:guideLst>
    </p:cSldViewPr>
  </p:slideViewPr>
  <p:outlineViewPr>
    <p:cViewPr>
      <p:scale>
        <a:sx n="33" d="100"/>
        <a:sy n="33" d="100"/>
      </p:scale>
      <p:origin x="0" y="-4114"/>
    </p:cViewPr>
  </p:outlineViewPr>
  <p:notesTextViewPr>
    <p:cViewPr>
      <p:scale>
        <a:sx n="1" d="1"/>
        <a:sy n="1" d="1"/>
      </p:scale>
      <p:origin x="0" y="0"/>
    </p:cViewPr>
  </p:notesTextViewPr>
  <p:sorterViewPr>
    <p:cViewPr>
      <p:scale>
        <a:sx n="200" d="100"/>
        <a:sy n="200" d="100"/>
      </p:scale>
      <p:origin x="0" y="-17304"/>
    </p:cViewPr>
  </p:sorterViewPr>
  <p:notesViewPr>
    <p:cSldViewPr snapToGrid="0">
      <p:cViewPr varScale="1">
        <p:scale>
          <a:sx n="41" d="100"/>
          <a:sy n="41" d="100"/>
        </p:scale>
        <p:origin x="1786"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suda Yuko" userId="f9b743c63f7052b2" providerId="LiveId" clId="{CAD9B03B-A8C2-4EE0-BD47-6B11D5838AB9}"/>
    <pc:docChg chg="undo custSel addSld delSld modSld sldOrd">
      <pc:chgData name="Matsuda Yuko" userId="f9b743c63f7052b2" providerId="LiveId" clId="{CAD9B03B-A8C2-4EE0-BD47-6B11D5838AB9}" dt="2022-01-24T06:06:49.001" v="1784" actId="1076"/>
      <pc:docMkLst>
        <pc:docMk/>
      </pc:docMkLst>
      <pc:sldChg chg="delSp modSp mod">
        <pc:chgData name="Matsuda Yuko" userId="f9b743c63f7052b2" providerId="LiveId" clId="{CAD9B03B-A8C2-4EE0-BD47-6B11D5838AB9}" dt="2022-01-24T00:59:41.506" v="1663" actId="20577"/>
        <pc:sldMkLst>
          <pc:docMk/>
          <pc:sldMk cId="4224228160" sldId="257"/>
        </pc:sldMkLst>
        <pc:spChg chg="mod">
          <ac:chgData name="Matsuda Yuko" userId="f9b743c63f7052b2" providerId="LiveId" clId="{CAD9B03B-A8C2-4EE0-BD47-6B11D5838AB9}" dt="2022-01-23T13:11:28.831" v="489" actId="20577"/>
          <ac:spMkLst>
            <pc:docMk/>
            <pc:sldMk cId="4224228160" sldId="257"/>
            <ac:spMk id="11" creationId="{D72E67A7-AAC0-45BC-B716-DE7B752B0EBE}"/>
          </ac:spMkLst>
        </pc:spChg>
        <pc:spChg chg="mod">
          <ac:chgData name="Matsuda Yuko" userId="f9b743c63f7052b2" providerId="LiveId" clId="{CAD9B03B-A8C2-4EE0-BD47-6B11D5838AB9}" dt="2022-01-24T00:59:41.506" v="1663" actId="20577"/>
          <ac:spMkLst>
            <pc:docMk/>
            <pc:sldMk cId="4224228160" sldId="257"/>
            <ac:spMk id="16" creationId="{FC48C339-3F0E-4611-AA2E-4840B183F57A}"/>
          </ac:spMkLst>
        </pc:spChg>
        <pc:spChg chg="mod">
          <ac:chgData name="Matsuda Yuko" userId="f9b743c63f7052b2" providerId="LiveId" clId="{CAD9B03B-A8C2-4EE0-BD47-6B11D5838AB9}" dt="2022-01-23T13:09:56.773" v="471" actId="6549"/>
          <ac:spMkLst>
            <pc:docMk/>
            <pc:sldMk cId="4224228160" sldId="257"/>
            <ac:spMk id="17" creationId="{4026D4E3-6D8C-4B56-9D39-B01A3D371D0F}"/>
          </ac:spMkLst>
        </pc:spChg>
        <pc:spChg chg="mod">
          <ac:chgData name="Matsuda Yuko" userId="f9b743c63f7052b2" providerId="LiveId" clId="{CAD9B03B-A8C2-4EE0-BD47-6B11D5838AB9}" dt="2022-01-23T13:09:45.590" v="470" actId="1076"/>
          <ac:spMkLst>
            <pc:docMk/>
            <pc:sldMk cId="4224228160" sldId="257"/>
            <ac:spMk id="23" creationId="{8CF3FA93-470D-41CF-A45C-426FFC9CCE21}"/>
          </ac:spMkLst>
        </pc:spChg>
        <pc:graphicFrameChg chg="modGraphic">
          <ac:chgData name="Matsuda Yuko" userId="f9b743c63f7052b2" providerId="LiveId" clId="{CAD9B03B-A8C2-4EE0-BD47-6B11D5838AB9}" dt="2022-01-23T13:11:10.232" v="475" actId="14100"/>
          <ac:graphicFrameMkLst>
            <pc:docMk/>
            <pc:sldMk cId="4224228160" sldId="257"/>
            <ac:graphicFrameMk id="6" creationId="{324133DA-1B88-48E1-B08D-43190D9478A6}"/>
          </ac:graphicFrameMkLst>
        </pc:graphicFrameChg>
        <pc:graphicFrameChg chg="del mod">
          <ac:chgData name="Matsuda Yuko" userId="f9b743c63f7052b2" providerId="LiveId" clId="{CAD9B03B-A8C2-4EE0-BD47-6B11D5838AB9}" dt="2022-01-23T13:08:48.849" v="460" actId="478"/>
          <ac:graphicFrameMkLst>
            <pc:docMk/>
            <pc:sldMk cId="4224228160" sldId="257"/>
            <ac:graphicFrameMk id="22" creationId="{5F7B181E-A5FE-4BAF-9A12-20184329DD9C}"/>
          </ac:graphicFrameMkLst>
        </pc:graphicFrameChg>
      </pc:sldChg>
      <pc:sldChg chg="modSp mod">
        <pc:chgData name="Matsuda Yuko" userId="f9b743c63f7052b2" providerId="LiveId" clId="{CAD9B03B-A8C2-4EE0-BD47-6B11D5838AB9}" dt="2022-01-24T00:36:47.787" v="1633" actId="14100"/>
        <pc:sldMkLst>
          <pc:docMk/>
          <pc:sldMk cId="3318129006" sldId="259"/>
        </pc:sldMkLst>
        <pc:spChg chg="mod">
          <ac:chgData name="Matsuda Yuko" userId="f9b743c63f7052b2" providerId="LiveId" clId="{CAD9B03B-A8C2-4EE0-BD47-6B11D5838AB9}" dt="2022-01-24T00:36:47.787" v="1633" actId="14100"/>
          <ac:spMkLst>
            <pc:docMk/>
            <pc:sldMk cId="3318129006" sldId="259"/>
            <ac:spMk id="8" creationId="{89F1C5AD-8061-4A37-BA25-B22922BFFF02}"/>
          </ac:spMkLst>
        </pc:spChg>
        <pc:graphicFrameChg chg="modGraphic">
          <ac:chgData name="Matsuda Yuko" userId="f9b743c63f7052b2" providerId="LiveId" clId="{CAD9B03B-A8C2-4EE0-BD47-6B11D5838AB9}" dt="2022-01-23T13:19:56.008" v="514" actId="207"/>
          <ac:graphicFrameMkLst>
            <pc:docMk/>
            <pc:sldMk cId="3318129006" sldId="259"/>
            <ac:graphicFrameMk id="5" creationId="{8C993515-7EA4-4EC9-849C-D3D2313DE822}"/>
          </ac:graphicFrameMkLst>
        </pc:graphicFrameChg>
      </pc:sldChg>
      <pc:sldChg chg="modSp mod">
        <pc:chgData name="Matsuda Yuko" userId="f9b743c63f7052b2" providerId="LiveId" clId="{CAD9B03B-A8C2-4EE0-BD47-6B11D5838AB9}" dt="2022-01-24T00:38:28.215" v="1638" actId="1076"/>
        <pc:sldMkLst>
          <pc:docMk/>
          <pc:sldMk cId="3536695904" sldId="301"/>
        </pc:sldMkLst>
        <pc:spChg chg="mod">
          <ac:chgData name="Matsuda Yuko" userId="f9b743c63f7052b2" providerId="LiveId" clId="{CAD9B03B-A8C2-4EE0-BD47-6B11D5838AB9}" dt="2022-01-24T00:38:19.329" v="1637" actId="242"/>
          <ac:spMkLst>
            <pc:docMk/>
            <pc:sldMk cId="3536695904" sldId="301"/>
            <ac:spMk id="2" creationId="{00000000-0000-0000-0000-000000000000}"/>
          </ac:spMkLst>
        </pc:spChg>
        <pc:spChg chg="mod">
          <ac:chgData name="Matsuda Yuko" userId="f9b743c63f7052b2" providerId="LiveId" clId="{CAD9B03B-A8C2-4EE0-BD47-6B11D5838AB9}" dt="2022-01-24T00:38:28.215" v="1638" actId="1076"/>
          <ac:spMkLst>
            <pc:docMk/>
            <pc:sldMk cId="3536695904" sldId="301"/>
            <ac:spMk id="6" creationId="{00000000-0000-0000-0000-000000000000}"/>
          </ac:spMkLst>
        </pc:spChg>
        <pc:spChg chg="mod">
          <ac:chgData name="Matsuda Yuko" userId="f9b743c63f7052b2" providerId="LiveId" clId="{CAD9B03B-A8C2-4EE0-BD47-6B11D5838AB9}" dt="2022-01-24T00:38:28.215" v="1638" actId="1076"/>
          <ac:spMkLst>
            <pc:docMk/>
            <pc:sldMk cId="3536695904" sldId="301"/>
            <ac:spMk id="7" creationId="{00000000-0000-0000-0000-000000000000}"/>
          </ac:spMkLst>
        </pc:spChg>
        <pc:spChg chg="mod">
          <ac:chgData name="Matsuda Yuko" userId="f9b743c63f7052b2" providerId="LiveId" clId="{CAD9B03B-A8C2-4EE0-BD47-6B11D5838AB9}" dt="2022-01-24T00:38:28.215" v="1638" actId="1076"/>
          <ac:spMkLst>
            <pc:docMk/>
            <pc:sldMk cId="3536695904" sldId="301"/>
            <ac:spMk id="11" creationId="{00000000-0000-0000-0000-000000000000}"/>
          </ac:spMkLst>
        </pc:spChg>
        <pc:spChg chg="mod">
          <ac:chgData name="Matsuda Yuko" userId="f9b743c63f7052b2" providerId="LiveId" clId="{CAD9B03B-A8C2-4EE0-BD47-6B11D5838AB9}" dt="2022-01-24T00:38:28.215" v="1638" actId="1076"/>
          <ac:spMkLst>
            <pc:docMk/>
            <pc:sldMk cId="3536695904" sldId="301"/>
            <ac:spMk id="28" creationId="{00000000-0000-0000-0000-000000000000}"/>
          </ac:spMkLst>
        </pc:spChg>
        <pc:spChg chg="mod">
          <ac:chgData name="Matsuda Yuko" userId="f9b743c63f7052b2" providerId="LiveId" clId="{CAD9B03B-A8C2-4EE0-BD47-6B11D5838AB9}" dt="2022-01-24T00:38:28.215" v="1638" actId="1076"/>
          <ac:spMkLst>
            <pc:docMk/>
            <pc:sldMk cId="3536695904" sldId="301"/>
            <ac:spMk id="33" creationId="{00000000-0000-0000-0000-000000000000}"/>
          </ac:spMkLst>
        </pc:spChg>
        <pc:spChg chg="mod">
          <ac:chgData name="Matsuda Yuko" userId="f9b743c63f7052b2" providerId="LiveId" clId="{CAD9B03B-A8C2-4EE0-BD47-6B11D5838AB9}" dt="2022-01-24T00:38:28.215" v="1638" actId="1076"/>
          <ac:spMkLst>
            <pc:docMk/>
            <pc:sldMk cId="3536695904" sldId="301"/>
            <ac:spMk id="34" creationId="{00000000-0000-0000-0000-000000000000}"/>
          </ac:spMkLst>
        </pc:spChg>
        <pc:spChg chg="mod">
          <ac:chgData name="Matsuda Yuko" userId="f9b743c63f7052b2" providerId="LiveId" clId="{CAD9B03B-A8C2-4EE0-BD47-6B11D5838AB9}" dt="2022-01-24T00:38:28.215" v="1638" actId="1076"/>
          <ac:spMkLst>
            <pc:docMk/>
            <pc:sldMk cId="3536695904" sldId="301"/>
            <ac:spMk id="35" creationId="{00000000-0000-0000-0000-000000000000}"/>
          </ac:spMkLst>
        </pc:spChg>
        <pc:spChg chg="mod">
          <ac:chgData name="Matsuda Yuko" userId="f9b743c63f7052b2" providerId="LiveId" clId="{CAD9B03B-A8C2-4EE0-BD47-6B11D5838AB9}" dt="2022-01-24T00:38:28.215" v="1638" actId="1076"/>
          <ac:spMkLst>
            <pc:docMk/>
            <pc:sldMk cId="3536695904" sldId="301"/>
            <ac:spMk id="41" creationId="{DFD6B337-95CD-42DA-A313-A52A03344AC0}"/>
          </ac:spMkLst>
        </pc:spChg>
        <pc:spChg chg="mod">
          <ac:chgData name="Matsuda Yuko" userId="f9b743c63f7052b2" providerId="LiveId" clId="{CAD9B03B-A8C2-4EE0-BD47-6B11D5838AB9}" dt="2022-01-24T00:38:28.215" v="1638" actId="1076"/>
          <ac:spMkLst>
            <pc:docMk/>
            <pc:sldMk cId="3536695904" sldId="301"/>
            <ac:spMk id="42" creationId="{8DA31E42-FA26-4EFE-A16F-B189BC0560AC}"/>
          </ac:spMkLst>
        </pc:spChg>
      </pc:sldChg>
      <pc:sldChg chg="modSp mod">
        <pc:chgData name="Matsuda Yuko" userId="f9b743c63f7052b2" providerId="LiveId" clId="{CAD9B03B-A8C2-4EE0-BD47-6B11D5838AB9}" dt="2022-01-23T13:16:01.572" v="501" actId="14100"/>
        <pc:sldMkLst>
          <pc:docMk/>
          <pc:sldMk cId="3169825776" sldId="1915"/>
        </pc:sldMkLst>
        <pc:spChg chg="mod">
          <ac:chgData name="Matsuda Yuko" userId="f9b743c63f7052b2" providerId="LiveId" clId="{CAD9B03B-A8C2-4EE0-BD47-6B11D5838AB9}" dt="2022-01-23T13:16:01.572" v="501" actId="14100"/>
          <ac:spMkLst>
            <pc:docMk/>
            <pc:sldMk cId="3169825776" sldId="1915"/>
            <ac:spMk id="4" creationId="{6513879B-FA15-4DC9-B349-CC7C5D08CC35}"/>
          </ac:spMkLst>
        </pc:spChg>
      </pc:sldChg>
      <pc:sldChg chg="modSp mod">
        <pc:chgData name="Matsuda Yuko" userId="f9b743c63f7052b2" providerId="LiveId" clId="{CAD9B03B-A8C2-4EE0-BD47-6B11D5838AB9}" dt="2022-01-23T13:12:02.873" v="500" actId="20577"/>
        <pc:sldMkLst>
          <pc:docMk/>
          <pc:sldMk cId="2054751291" sldId="1920"/>
        </pc:sldMkLst>
        <pc:spChg chg="mod">
          <ac:chgData name="Matsuda Yuko" userId="f9b743c63f7052b2" providerId="LiveId" clId="{CAD9B03B-A8C2-4EE0-BD47-6B11D5838AB9}" dt="2022-01-23T13:12:02.873" v="500" actId="20577"/>
          <ac:spMkLst>
            <pc:docMk/>
            <pc:sldMk cId="2054751291" sldId="1920"/>
            <ac:spMk id="7" creationId="{DEA6AD9C-E81C-4A7C-8671-D582D3DA3808}"/>
          </ac:spMkLst>
        </pc:spChg>
        <pc:spChg chg="mod">
          <ac:chgData name="Matsuda Yuko" userId="f9b743c63f7052b2" providerId="LiveId" clId="{CAD9B03B-A8C2-4EE0-BD47-6B11D5838AB9}" dt="2022-01-23T13:11:50.145" v="491" actId="1076"/>
          <ac:spMkLst>
            <pc:docMk/>
            <pc:sldMk cId="2054751291" sldId="1920"/>
            <ac:spMk id="8" creationId="{B015B70E-79CC-42E0-AE32-34F9ECD3A463}"/>
          </ac:spMkLst>
        </pc:spChg>
        <pc:spChg chg="mod">
          <ac:chgData name="Matsuda Yuko" userId="f9b743c63f7052b2" providerId="LiveId" clId="{CAD9B03B-A8C2-4EE0-BD47-6B11D5838AB9}" dt="2022-01-23T13:11:50.145" v="491" actId="1076"/>
          <ac:spMkLst>
            <pc:docMk/>
            <pc:sldMk cId="2054751291" sldId="1920"/>
            <ac:spMk id="13" creationId="{618D106C-F1A5-4E3D-8F82-874B9A38F6E1}"/>
          </ac:spMkLst>
        </pc:spChg>
        <pc:spChg chg="mod">
          <ac:chgData name="Matsuda Yuko" userId="f9b743c63f7052b2" providerId="LiveId" clId="{CAD9B03B-A8C2-4EE0-BD47-6B11D5838AB9}" dt="2022-01-23T13:11:50.145" v="491" actId="1076"/>
          <ac:spMkLst>
            <pc:docMk/>
            <pc:sldMk cId="2054751291" sldId="1920"/>
            <ac:spMk id="14" creationId="{92EFFA6A-BBF5-4D0B-8C29-1E513F9FD802}"/>
          </ac:spMkLst>
        </pc:spChg>
        <pc:spChg chg="mod">
          <ac:chgData name="Matsuda Yuko" userId="f9b743c63f7052b2" providerId="LiveId" clId="{CAD9B03B-A8C2-4EE0-BD47-6B11D5838AB9}" dt="2022-01-23T13:11:50.145" v="491" actId="1076"/>
          <ac:spMkLst>
            <pc:docMk/>
            <pc:sldMk cId="2054751291" sldId="1920"/>
            <ac:spMk id="16" creationId="{F5924AF3-D0E6-4A10-B388-8D340346808C}"/>
          </ac:spMkLst>
        </pc:spChg>
        <pc:spChg chg="mod">
          <ac:chgData name="Matsuda Yuko" userId="f9b743c63f7052b2" providerId="LiveId" clId="{CAD9B03B-A8C2-4EE0-BD47-6B11D5838AB9}" dt="2022-01-23T13:11:50.145" v="491" actId="1076"/>
          <ac:spMkLst>
            <pc:docMk/>
            <pc:sldMk cId="2054751291" sldId="1920"/>
            <ac:spMk id="17" creationId="{0B3738BA-59B0-454A-A6C6-D433722CE3EB}"/>
          </ac:spMkLst>
        </pc:spChg>
        <pc:spChg chg="mod">
          <ac:chgData name="Matsuda Yuko" userId="f9b743c63f7052b2" providerId="LiveId" clId="{CAD9B03B-A8C2-4EE0-BD47-6B11D5838AB9}" dt="2022-01-23T13:11:50.145" v="491" actId="1076"/>
          <ac:spMkLst>
            <pc:docMk/>
            <pc:sldMk cId="2054751291" sldId="1920"/>
            <ac:spMk id="18" creationId="{BBAB6BC6-FA60-478F-97A7-555846D1780C}"/>
          </ac:spMkLst>
        </pc:spChg>
        <pc:graphicFrameChg chg="modGraphic">
          <ac:chgData name="Matsuda Yuko" userId="f9b743c63f7052b2" providerId="LiveId" clId="{CAD9B03B-A8C2-4EE0-BD47-6B11D5838AB9}" dt="2022-01-23T13:11:57.085" v="492" actId="14100"/>
          <ac:graphicFrameMkLst>
            <pc:docMk/>
            <pc:sldMk cId="2054751291" sldId="1920"/>
            <ac:graphicFrameMk id="6" creationId="{2AE198BE-BFB5-4067-B26F-99B287D3292A}"/>
          </ac:graphicFrameMkLst>
        </pc:graphicFrameChg>
        <pc:graphicFrameChg chg="mod">
          <ac:chgData name="Matsuda Yuko" userId="f9b743c63f7052b2" providerId="LiveId" clId="{CAD9B03B-A8C2-4EE0-BD47-6B11D5838AB9}" dt="2022-01-23T13:11:50.145" v="491" actId="1076"/>
          <ac:graphicFrameMkLst>
            <pc:docMk/>
            <pc:sldMk cId="2054751291" sldId="1920"/>
            <ac:graphicFrameMk id="9" creationId="{0677A4B6-72CB-45D7-BF57-D9B83AC4D880}"/>
          </ac:graphicFrameMkLst>
        </pc:graphicFrameChg>
        <pc:graphicFrameChg chg="mod">
          <ac:chgData name="Matsuda Yuko" userId="f9b743c63f7052b2" providerId="LiveId" clId="{CAD9B03B-A8C2-4EE0-BD47-6B11D5838AB9}" dt="2022-01-23T13:11:50.145" v="491" actId="1076"/>
          <ac:graphicFrameMkLst>
            <pc:docMk/>
            <pc:sldMk cId="2054751291" sldId="1920"/>
            <ac:graphicFrameMk id="12" creationId="{96FC1525-EE16-46AE-B2E5-43E7365E99D1}"/>
          </ac:graphicFrameMkLst>
        </pc:graphicFrameChg>
        <pc:graphicFrameChg chg="mod">
          <ac:chgData name="Matsuda Yuko" userId="f9b743c63f7052b2" providerId="LiveId" clId="{CAD9B03B-A8C2-4EE0-BD47-6B11D5838AB9}" dt="2022-01-23T13:11:50.145" v="491" actId="1076"/>
          <ac:graphicFrameMkLst>
            <pc:docMk/>
            <pc:sldMk cId="2054751291" sldId="1920"/>
            <ac:graphicFrameMk id="15" creationId="{6E2858A7-049B-4EC5-B7FE-2A6732F81482}"/>
          </ac:graphicFrameMkLst>
        </pc:graphicFrameChg>
      </pc:sldChg>
      <pc:sldChg chg="modSp">
        <pc:chgData name="Matsuda Yuko" userId="f9b743c63f7052b2" providerId="LiveId" clId="{CAD9B03B-A8C2-4EE0-BD47-6B11D5838AB9}" dt="2022-01-24T05:58:01.154" v="1711" actId="20577"/>
        <pc:sldMkLst>
          <pc:docMk/>
          <pc:sldMk cId="4186802629" sldId="1921"/>
        </pc:sldMkLst>
        <pc:graphicFrameChg chg="mod">
          <ac:chgData name="Matsuda Yuko" userId="f9b743c63f7052b2" providerId="LiveId" clId="{CAD9B03B-A8C2-4EE0-BD47-6B11D5838AB9}" dt="2022-01-24T05:58:01.154" v="1711" actId="20577"/>
          <ac:graphicFrameMkLst>
            <pc:docMk/>
            <pc:sldMk cId="4186802629" sldId="1921"/>
            <ac:graphicFrameMk id="17" creationId="{926B0583-3CA4-423E-858B-11D004CF616F}"/>
          </ac:graphicFrameMkLst>
        </pc:graphicFrameChg>
      </pc:sldChg>
      <pc:sldChg chg="addSp delSp modSp mod">
        <pc:chgData name="Matsuda Yuko" userId="f9b743c63f7052b2" providerId="LiveId" clId="{CAD9B03B-A8C2-4EE0-BD47-6B11D5838AB9}" dt="2022-01-24T05:57:31.878" v="1683"/>
        <pc:sldMkLst>
          <pc:docMk/>
          <pc:sldMk cId="584466876" sldId="1922"/>
        </pc:sldMkLst>
        <pc:spChg chg="mod">
          <ac:chgData name="Matsuda Yuko" userId="f9b743c63f7052b2" providerId="LiveId" clId="{CAD9B03B-A8C2-4EE0-BD47-6B11D5838AB9}" dt="2022-01-24T00:40:33.701" v="1661" actId="14100"/>
          <ac:spMkLst>
            <pc:docMk/>
            <pc:sldMk cId="584466876" sldId="1922"/>
            <ac:spMk id="2" creationId="{00000000-0000-0000-0000-000000000000}"/>
          </ac:spMkLst>
        </pc:spChg>
        <pc:spChg chg="mod">
          <ac:chgData name="Matsuda Yuko" userId="f9b743c63f7052b2" providerId="LiveId" clId="{CAD9B03B-A8C2-4EE0-BD47-6B11D5838AB9}" dt="2022-01-24T05:57:11.185" v="1666" actId="1076"/>
          <ac:spMkLst>
            <pc:docMk/>
            <pc:sldMk cId="584466876" sldId="1922"/>
            <ac:spMk id="41" creationId="{D6E39815-BDD2-4F78-B162-F4D7990ACE5E}"/>
          </ac:spMkLst>
        </pc:spChg>
        <pc:spChg chg="mod">
          <ac:chgData name="Matsuda Yuko" userId="f9b743c63f7052b2" providerId="LiveId" clId="{CAD9B03B-A8C2-4EE0-BD47-6B11D5838AB9}" dt="2022-01-24T05:57:11.185" v="1666" actId="1076"/>
          <ac:spMkLst>
            <pc:docMk/>
            <pc:sldMk cId="584466876" sldId="1922"/>
            <ac:spMk id="42" creationId="{DDD8ACF6-0AFE-4A74-BB96-5A5F54FB5FE2}"/>
          </ac:spMkLst>
        </pc:spChg>
        <pc:graphicFrameChg chg="mod">
          <ac:chgData name="Matsuda Yuko" userId="f9b743c63f7052b2" providerId="LiveId" clId="{CAD9B03B-A8C2-4EE0-BD47-6B11D5838AB9}" dt="2022-01-24T05:57:31.878" v="1683"/>
          <ac:graphicFrameMkLst>
            <pc:docMk/>
            <pc:sldMk cId="584466876" sldId="1922"/>
            <ac:graphicFrameMk id="9" creationId="{3B8CEB73-0496-412D-BF4E-83AEA6494B80}"/>
          </ac:graphicFrameMkLst>
        </pc:graphicFrameChg>
        <pc:picChg chg="add del mod modCrop">
          <ac:chgData name="Matsuda Yuko" userId="f9b743c63f7052b2" providerId="LiveId" clId="{CAD9B03B-A8C2-4EE0-BD47-6B11D5838AB9}" dt="2022-01-23T13:01:10.292" v="292" actId="478"/>
          <ac:picMkLst>
            <pc:docMk/>
            <pc:sldMk cId="584466876" sldId="1922"/>
            <ac:picMk id="5" creationId="{7EDBC7FD-226F-4B68-99C7-3DB4BCAFE37C}"/>
          </ac:picMkLst>
        </pc:picChg>
      </pc:sldChg>
      <pc:sldChg chg="modSp mod">
        <pc:chgData name="Matsuda Yuko" userId="f9b743c63f7052b2" providerId="LiveId" clId="{CAD9B03B-A8C2-4EE0-BD47-6B11D5838AB9}" dt="2022-01-23T13:27:05.689" v="621" actId="20577"/>
        <pc:sldMkLst>
          <pc:docMk/>
          <pc:sldMk cId="709448612" sldId="1924"/>
        </pc:sldMkLst>
        <pc:spChg chg="mod">
          <ac:chgData name="Matsuda Yuko" userId="f9b743c63f7052b2" providerId="LiveId" clId="{CAD9B03B-A8C2-4EE0-BD47-6B11D5838AB9}" dt="2022-01-23T13:27:05.689" v="621" actId="20577"/>
          <ac:spMkLst>
            <pc:docMk/>
            <pc:sldMk cId="709448612" sldId="1924"/>
            <ac:spMk id="2" creationId="{00000000-0000-0000-0000-000000000000}"/>
          </ac:spMkLst>
        </pc:spChg>
        <pc:spChg chg="mod">
          <ac:chgData name="Matsuda Yuko" userId="f9b743c63f7052b2" providerId="LiveId" clId="{CAD9B03B-A8C2-4EE0-BD47-6B11D5838AB9}" dt="2022-01-23T13:06:27.869" v="415" actId="554"/>
          <ac:spMkLst>
            <pc:docMk/>
            <pc:sldMk cId="709448612" sldId="1924"/>
            <ac:spMk id="9" creationId="{3141D50B-8E66-4718-87A8-04B50BCB401C}"/>
          </ac:spMkLst>
        </pc:spChg>
        <pc:spChg chg="mod">
          <ac:chgData name="Matsuda Yuko" userId="f9b743c63f7052b2" providerId="LiveId" clId="{CAD9B03B-A8C2-4EE0-BD47-6B11D5838AB9}" dt="2022-01-23T13:24:58.541" v="600" actId="207"/>
          <ac:spMkLst>
            <pc:docMk/>
            <pc:sldMk cId="709448612" sldId="1924"/>
            <ac:spMk id="10" creationId="{1DCFD11B-1CEC-4244-8CB2-613E44DA8390}"/>
          </ac:spMkLst>
        </pc:spChg>
        <pc:spChg chg="mod">
          <ac:chgData name="Matsuda Yuko" userId="f9b743c63f7052b2" providerId="LiveId" clId="{CAD9B03B-A8C2-4EE0-BD47-6B11D5838AB9}" dt="2022-01-23T13:25:03.787" v="601" actId="207"/>
          <ac:spMkLst>
            <pc:docMk/>
            <pc:sldMk cId="709448612" sldId="1924"/>
            <ac:spMk id="11" creationId="{53776B2B-2F8C-44CF-A2A7-77232C0ECFF4}"/>
          </ac:spMkLst>
        </pc:spChg>
        <pc:spChg chg="mod">
          <ac:chgData name="Matsuda Yuko" userId="f9b743c63f7052b2" providerId="LiveId" clId="{CAD9B03B-A8C2-4EE0-BD47-6B11D5838AB9}" dt="2022-01-23T13:24:52.228" v="599" actId="207"/>
          <ac:spMkLst>
            <pc:docMk/>
            <pc:sldMk cId="709448612" sldId="1924"/>
            <ac:spMk id="41" creationId="{D6E39815-BDD2-4F78-B162-F4D7990ACE5E}"/>
          </ac:spMkLst>
        </pc:spChg>
        <pc:graphicFrameChg chg="mod">
          <ac:chgData name="Matsuda Yuko" userId="f9b743c63f7052b2" providerId="LiveId" clId="{CAD9B03B-A8C2-4EE0-BD47-6B11D5838AB9}" dt="2022-01-23T13:24:42.777" v="598" actId="12100"/>
          <ac:graphicFrameMkLst>
            <pc:docMk/>
            <pc:sldMk cId="709448612" sldId="1924"/>
            <ac:graphicFrameMk id="7" creationId="{B09E62EF-F4CA-49DF-8C86-8FC4B66EA4A6}"/>
          </ac:graphicFrameMkLst>
        </pc:graphicFrameChg>
      </pc:sldChg>
      <pc:sldChg chg="addSp delSp modSp mod">
        <pc:chgData name="Matsuda Yuko" userId="f9b743c63f7052b2" providerId="LiveId" clId="{CAD9B03B-A8C2-4EE0-BD47-6B11D5838AB9}" dt="2022-01-24T05:57:42.320" v="1684" actId="6549"/>
        <pc:sldMkLst>
          <pc:docMk/>
          <pc:sldMk cId="240660654" sldId="1926"/>
        </pc:sldMkLst>
        <pc:spChg chg="add mod ord">
          <ac:chgData name="Matsuda Yuko" userId="f9b743c63f7052b2" providerId="LiveId" clId="{CAD9B03B-A8C2-4EE0-BD47-6B11D5838AB9}" dt="2022-01-23T12:45:58.386" v="88" actId="167"/>
          <ac:spMkLst>
            <pc:docMk/>
            <pc:sldMk cId="240660654" sldId="1926"/>
            <ac:spMk id="6" creationId="{F224C8A1-2DA6-400E-AF87-33607F9116EC}"/>
          </ac:spMkLst>
        </pc:spChg>
        <pc:spChg chg="add mod">
          <ac:chgData name="Matsuda Yuko" userId="f9b743c63f7052b2" providerId="LiveId" clId="{CAD9B03B-A8C2-4EE0-BD47-6B11D5838AB9}" dt="2022-01-23T12:46:53.701" v="97" actId="1076"/>
          <ac:spMkLst>
            <pc:docMk/>
            <pc:sldMk cId="240660654" sldId="1926"/>
            <ac:spMk id="7" creationId="{B4481804-9472-4D23-BB33-F3AD6ACFE0E2}"/>
          </ac:spMkLst>
        </pc:spChg>
        <pc:spChg chg="add mod">
          <ac:chgData name="Matsuda Yuko" userId="f9b743c63f7052b2" providerId="LiveId" clId="{CAD9B03B-A8C2-4EE0-BD47-6B11D5838AB9}" dt="2022-01-23T12:47:42.919" v="106" actId="1076"/>
          <ac:spMkLst>
            <pc:docMk/>
            <pc:sldMk cId="240660654" sldId="1926"/>
            <ac:spMk id="8" creationId="{FF00E873-8545-4521-B957-75AB599789D9}"/>
          </ac:spMkLst>
        </pc:spChg>
        <pc:spChg chg="add mod">
          <ac:chgData name="Matsuda Yuko" userId="f9b743c63f7052b2" providerId="LiveId" clId="{CAD9B03B-A8C2-4EE0-BD47-6B11D5838AB9}" dt="2022-01-23T12:48:22.443" v="136" actId="1076"/>
          <ac:spMkLst>
            <pc:docMk/>
            <pc:sldMk cId="240660654" sldId="1926"/>
            <ac:spMk id="9" creationId="{56FF9708-1A66-4A12-ADE8-774998C34380}"/>
          </ac:spMkLst>
        </pc:spChg>
        <pc:spChg chg="add mod">
          <ac:chgData name="Matsuda Yuko" userId="f9b743c63f7052b2" providerId="LiveId" clId="{CAD9B03B-A8C2-4EE0-BD47-6B11D5838AB9}" dt="2022-01-23T12:46:10.357" v="90" actId="571"/>
          <ac:spMkLst>
            <pc:docMk/>
            <pc:sldMk cId="240660654" sldId="1926"/>
            <ac:spMk id="23" creationId="{50CD6332-057D-4352-85CC-FEE9736A9208}"/>
          </ac:spMkLst>
        </pc:spChg>
        <pc:spChg chg="mod">
          <ac:chgData name="Matsuda Yuko" userId="f9b743c63f7052b2" providerId="LiveId" clId="{CAD9B03B-A8C2-4EE0-BD47-6B11D5838AB9}" dt="2022-01-23T12:44:38.902" v="76" actId="1076"/>
          <ac:spMkLst>
            <pc:docMk/>
            <pc:sldMk cId="240660654" sldId="1926"/>
            <ac:spMk id="26" creationId="{00000000-0000-0000-0000-000000000000}"/>
          </ac:spMkLst>
        </pc:spChg>
        <pc:spChg chg="mod ord">
          <ac:chgData name="Matsuda Yuko" userId="f9b743c63f7052b2" providerId="LiveId" clId="{CAD9B03B-A8C2-4EE0-BD47-6B11D5838AB9}" dt="2022-01-24T00:40:24.324" v="1660" actId="403"/>
          <ac:spMkLst>
            <pc:docMk/>
            <pc:sldMk cId="240660654" sldId="1926"/>
            <ac:spMk id="28" creationId="{00000000-0000-0000-0000-000000000000}"/>
          </ac:spMkLst>
        </pc:spChg>
        <pc:spChg chg="mod">
          <ac:chgData name="Matsuda Yuko" userId="f9b743c63f7052b2" providerId="LiveId" clId="{CAD9B03B-A8C2-4EE0-BD47-6B11D5838AB9}" dt="2022-01-23T12:45:35.853" v="85" actId="1076"/>
          <ac:spMkLst>
            <pc:docMk/>
            <pc:sldMk cId="240660654" sldId="1926"/>
            <ac:spMk id="30" creationId="{00000000-0000-0000-0000-000000000000}"/>
          </ac:spMkLst>
        </pc:spChg>
        <pc:spChg chg="del">
          <ac:chgData name="Matsuda Yuko" userId="f9b743c63f7052b2" providerId="LiveId" clId="{CAD9B03B-A8C2-4EE0-BD47-6B11D5838AB9}" dt="2022-01-23T12:44:18.922" v="74" actId="478"/>
          <ac:spMkLst>
            <pc:docMk/>
            <pc:sldMk cId="240660654" sldId="1926"/>
            <ac:spMk id="33" creationId="{00000000-0000-0000-0000-000000000000}"/>
          </ac:spMkLst>
        </pc:spChg>
        <pc:spChg chg="mod ord">
          <ac:chgData name="Matsuda Yuko" userId="f9b743c63f7052b2" providerId="LiveId" clId="{CAD9B03B-A8C2-4EE0-BD47-6B11D5838AB9}" dt="2022-01-24T00:40:24.324" v="1660" actId="403"/>
          <ac:spMkLst>
            <pc:docMk/>
            <pc:sldMk cId="240660654" sldId="1926"/>
            <ac:spMk id="34" creationId="{00000000-0000-0000-0000-000000000000}"/>
          </ac:spMkLst>
        </pc:spChg>
        <pc:spChg chg="del">
          <ac:chgData name="Matsuda Yuko" userId="f9b743c63f7052b2" providerId="LiveId" clId="{CAD9B03B-A8C2-4EE0-BD47-6B11D5838AB9}" dt="2022-01-23T12:44:22.134" v="75" actId="478"/>
          <ac:spMkLst>
            <pc:docMk/>
            <pc:sldMk cId="240660654" sldId="1926"/>
            <ac:spMk id="35" creationId="{00000000-0000-0000-0000-000000000000}"/>
          </ac:spMkLst>
        </pc:spChg>
        <pc:spChg chg="mod">
          <ac:chgData name="Matsuda Yuko" userId="f9b743c63f7052b2" providerId="LiveId" clId="{CAD9B03B-A8C2-4EE0-BD47-6B11D5838AB9}" dt="2022-01-24T00:40:09.984" v="1655" actId="403"/>
          <ac:spMkLst>
            <pc:docMk/>
            <pc:sldMk cId="240660654" sldId="1926"/>
            <ac:spMk id="37" creationId="{00000000-0000-0000-0000-000000000000}"/>
          </ac:spMkLst>
        </pc:spChg>
        <pc:spChg chg="mod">
          <ac:chgData name="Matsuda Yuko" userId="f9b743c63f7052b2" providerId="LiveId" clId="{CAD9B03B-A8C2-4EE0-BD47-6B11D5838AB9}" dt="2022-01-24T00:39:54.936" v="1650" actId="403"/>
          <ac:spMkLst>
            <pc:docMk/>
            <pc:sldMk cId="240660654" sldId="1926"/>
            <ac:spMk id="38" creationId="{00000000-0000-0000-0000-000000000000}"/>
          </ac:spMkLst>
        </pc:spChg>
        <pc:spChg chg="mod">
          <ac:chgData name="Matsuda Yuko" userId="f9b743c63f7052b2" providerId="LiveId" clId="{CAD9B03B-A8C2-4EE0-BD47-6B11D5838AB9}" dt="2022-01-24T05:57:42.320" v="1684" actId="6549"/>
          <ac:spMkLst>
            <pc:docMk/>
            <pc:sldMk cId="240660654" sldId="1926"/>
            <ac:spMk id="39" creationId="{00000000-0000-0000-0000-000000000000}"/>
          </ac:spMkLst>
        </pc:spChg>
        <pc:spChg chg="mod">
          <ac:chgData name="Matsuda Yuko" userId="f9b743c63f7052b2" providerId="LiveId" clId="{CAD9B03B-A8C2-4EE0-BD47-6B11D5838AB9}" dt="2022-01-24T00:39:51.816" v="1649" actId="403"/>
          <ac:spMkLst>
            <pc:docMk/>
            <pc:sldMk cId="240660654" sldId="1926"/>
            <ac:spMk id="40" creationId="{00000000-0000-0000-0000-000000000000}"/>
          </ac:spMkLst>
        </pc:spChg>
        <pc:grpChg chg="mod">
          <ac:chgData name="Matsuda Yuko" userId="f9b743c63f7052b2" providerId="LiveId" clId="{CAD9B03B-A8C2-4EE0-BD47-6B11D5838AB9}" dt="2022-01-23T12:45:35.853" v="85" actId="1076"/>
          <ac:grpSpMkLst>
            <pc:docMk/>
            <pc:sldMk cId="240660654" sldId="1926"/>
            <ac:grpSpMk id="24" creationId="{15C9411C-63B6-4E2D-B30C-863C78ACBFE1}"/>
          </ac:grpSpMkLst>
        </pc:grpChg>
        <pc:picChg chg="mod">
          <ac:chgData name="Matsuda Yuko" userId="f9b743c63f7052b2" providerId="LiveId" clId="{CAD9B03B-A8C2-4EE0-BD47-6B11D5838AB9}" dt="2022-01-23T12:44:38.902" v="76" actId="1076"/>
          <ac:picMkLst>
            <pc:docMk/>
            <pc:sldMk cId="240660654" sldId="1926"/>
            <ac:picMk id="25" creationId="{00000000-0000-0000-0000-000000000000}"/>
          </ac:picMkLst>
        </pc:picChg>
        <pc:picChg chg="mod">
          <ac:chgData name="Matsuda Yuko" userId="f9b743c63f7052b2" providerId="LiveId" clId="{CAD9B03B-A8C2-4EE0-BD47-6B11D5838AB9}" dt="2022-01-23T12:45:35.853" v="85" actId="1076"/>
          <ac:picMkLst>
            <pc:docMk/>
            <pc:sldMk cId="240660654" sldId="1926"/>
            <ac:picMk id="27" creationId="{00000000-0000-0000-0000-000000000000}"/>
          </ac:picMkLst>
        </pc:picChg>
        <pc:picChg chg="del mod">
          <ac:chgData name="Matsuda Yuko" userId="f9b743c63f7052b2" providerId="LiveId" clId="{CAD9B03B-A8C2-4EE0-BD47-6B11D5838AB9}" dt="2022-01-23T12:44:51.411" v="77" actId="478"/>
          <ac:picMkLst>
            <pc:docMk/>
            <pc:sldMk cId="240660654" sldId="1926"/>
            <ac:picMk id="29" creationId="{00000000-0000-0000-0000-000000000000}"/>
          </ac:picMkLst>
        </pc:picChg>
        <pc:picChg chg="mod">
          <ac:chgData name="Matsuda Yuko" userId="f9b743c63f7052b2" providerId="LiveId" clId="{CAD9B03B-A8C2-4EE0-BD47-6B11D5838AB9}" dt="2022-01-23T12:45:35.853" v="85" actId="1076"/>
          <ac:picMkLst>
            <pc:docMk/>
            <pc:sldMk cId="240660654" sldId="1926"/>
            <ac:picMk id="31" creationId="{E532D234-F0F7-4520-BA48-0A1514C861B1}"/>
          </ac:picMkLst>
        </pc:picChg>
        <pc:picChg chg="mod">
          <ac:chgData name="Matsuda Yuko" userId="f9b743c63f7052b2" providerId="LiveId" clId="{CAD9B03B-A8C2-4EE0-BD47-6B11D5838AB9}" dt="2022-01-23T12:45:35.853" v="85" actId="1076"/>
          <ac:picMkLst>
            <pc:docMk/>
            <pc:sldMk cId="240660654" sldId="1926"/>
            <ac:picMk id="32" creationId="{7FC1C9C9-616C-4BB9-8C42-6FD94B76B997}"/>
          </ac:picMkLst>
        </pc:picChg>
      </pc:sldChg>
      <pc:sldChg chg="addSp delSp modSp add mod ord">
        <pc:chgData name="Matsuda Yuko" userId="f9b743c63f7052b2" providerId="LiveId" clId="{CAD9B03B-A8C2-4EE0-BD47-6B11D5838AB9}" dt="2022-01-24T06:06:49.001" v="1784" actId="1076"/>
        <pc:sldMkLst>
          <pc:docMk/>
          <pc:sldMk cId="2102326286" sldId="1927"/>
        </pc:sldMkLst>
        <pc:spChg chg="mod">
          <ac:chgData name="Matsuda Yuko" userId="f9b743c63f7052b2" providerId="LiveId" clId="{CAD9B03B-A8C2-4EE0-BD47-6B11D5838AB9}" dt="2022-01-24T06:01:25.344" v="1750" actId="1076"/>
          <ac:spMkLst>
            <pc:docMk/>
            <pc:sldMk cId="2102326286" sldId="1927"/>
            <ac:spMk id="2" creationId="{00000000-0000-0000-0000-000000000000}"/>
          </ac:spMkLst>
        </pc:spChg>
        <pc:spChg chg="add mod">
          <ac:chgData name="Matsuda Yuko" userId="f9b743c63f7052b2" providerId="LiveId" clId="{CAD9B03B-A8C2-4EE0-BD47-6B11D5838AB9}" dt="2022-01-24T06:02:53.758" v="1764" actId="179"/>
          <ac:spMkLst>
            <pc:docMk/>
            <pc:sldMk cId="2102326286" sldId="1927"/>
            <ac:spMk id="4" creationId="{FD45729C-AF2A-48DF-85D8-F2194011BEEA}"/>
          </ac:spMkLst>
        </pc:spChg>
        <pc:spChg chg="add del mod">
          <ac:chgData name="Matsuda Yuko" userId="f9b743c63f7052b2" providerId="LiveId" clId="{CAD9B03B-A8C2-4EE0-BD47-6B11D5838AB9}" dt="2022-01-23T13:26:32.520" v="616" actId="478"/>
          <ac:spMkLst>
            <pc:docMk/>
            <pc:sldMk cId="2102326286" sldId="1927"/>
            <ac:spMk id="5" creationId="{FA031FF2-335A-44C4-BDAB-A392AE173AA4}"/>
          </ac:spMkLst>
        </pc:spChg>
        <pc:spChg chg="add mod ord">
          <ac:chgData name="Matsuda Yuko" userId="f9b743c63f7052b2" providerId="LiveId" clId="{CAD9B03B-A8C2-4EE0-BD47-6B11D5838AB9}" dt="2022-01-23T13:39:10.606" v="1079" actId="1076"/>
          <ac:spMkLst>
            <pc:docMk/>
            <pc:sldMk cId="2102326286" sldId="1927"/>
            <ac:spMk id="11" creationId="{F2F99DF8-0487-4D99-B872-6AEFCF31BC37}"/>
          </ac:spMkLst>
        </pc:spChg>
        <pc:spChg chg="add mod">
          <ac:chgData name="Matsuda Yuko" userId="f9b743c63f7052b2" providerId="LiveId" clId="{CAD9B03B-A8C2-4EE0-BD47-6B11D5838AB9}" dt="2022-01-24T06:05:07.986" v="1781" actId="14100"/>
          <ac:spMkLst>
            <pc:docMk/>
            <pc:sldMk cId="2102326286" sldId="1927"/>
            <ac:spMk id="14" creationId="{64218BAF-0F30-456A-8F3C-5770C273DA21}"/>
          </ac:spMkLst>
        </pc:spChg>
        <pc:spChg chg="add mod">
          <ac:chgData name="Matsuda Yuko" userId="f9b743c63f7052b2" providerId="LiveId" clId="{CAD9B03B-A8C2-4EE0-BD47-6B11D5838AB9}" dt="2022-01-23T13:42:21.169" v="1411" actId="571"/>
          <ac:spMkLst>
            <pc:docMk/>
            <pc:sldMk cId="2102326286" sldId="1927"/>
            <ac:spMk id="17" creationId="{82D824E7-A602-46E3-9BD0-E030E984C56F}"/>
          </ac:spMkLst>
        </pc:spChg>
        <pc:spChg chg="add mod">
          <ac:chgData name="Matsuda Yuko" userId="f9b743c63f7052b2" providerId="LiveId" clId="{CAD9B03B-A8C2-4EE0-BD47-6B11D5838AB9}" dt="2022-01-23T13:45:54.833" v="1442" actId="2711"/>
          <ac:spMkLst>
            <pc:docMk/>
            <pc:sldMk cId="2102326286" sldId="1927"/>
            <ac:spMk id="18" creationId="{38225857-98FC-4B74-BB3D-D0C2FAB45315}"/>
          </ac:spMkLst>
        </pc:spChg>
        <pc:spChg chg="add mod">
          <ac:chgData name="Matsuda Yuko" userId="f9b743c63f7052b2" providerId="LiveId" clId="{CAD9B03B-A8C2-4EE0-BD47-6B11D5838AB9}" dt="2022-01-24T06:02:32.649" v="1759" actId="13822"/>
          <ac:spMkLst>
            <pc:docMk/>
            <pc:sldMk cId="2102326286" sldId="1927"/>
            <ac:spMk id="19" creationId="{B51141B5-8A65-4DBF-AD8B-C45B12B3478C}"/>
          </ac:spMkLst>
        </pc:spChg>
        <pc:spChg chg="add mod ord">
          <ac:chgData name="Matsuda Yuko" userId="f9b743c63f7052b2" providerId="LiveId" clId="{CAD9B03B-A8C2-4EE0-BD47-6B11D5838AB9}" dt="2022-01-24T06:03:27.735" v="1772" actId="1038"/>
          <ac:spMkLst>
            <pc:docMk/>
            <pc:sldMk cId="2102326286" sldId="1927"/>
            <ac:spMk id="21" creationId="{D6361E01-B34B-417C-98A4-8F106080F7EE}"/>
          </ac:spMkLst>
        </pc:spChg>
        <pc:spChg chg="add mod">
          <ac:chgData name="Matsuda Yuko" userId="f9b743c63f7052b2" providerId="LiveId" clId="{CAD9B03B-A8C2-4EE0-BD47-6B11D5838AB9}" dt="2022-01-23T13:47:19.044" v="1482" actId="571"/>
          <ac:spMkLst>
            <pc:docMk/>
            <pc:sldMk cId="2102326286" sldId="1927"/>
            <ac:spMk id="23" creationId="{E64085F2-3CE5-459C-AE48-82698E033A70}"/>
          </ac:spMkLst>
        </pc:spChg>
        <pc:spChg chg="add mod ord">
          <ac:chgData name="Matsuda Yuko" userId="f9b743c63f7052b2" providerId="LiveId" clId="{CAD9B03B-A8C2-4EE0-BD47-6B11D5838AB9}" dt="2022-01-24T06:03:16.887" v="1770" actId="171"/>
          <ac:spMkLst>
            <pc:docMk/>
            <pc:sldMk cId="2102326286" sldId="1927"/>
            <ac:spMk id="24" creationId="{81C38E7C-7928-44C9-8867-2D8CB4B99C13}"/>
          </ac:spMkLst>
        </pc:spChg>
        <pc:spChg chg="del">
          <ac:chgData name="Matsuda Yuko" userId="f9b743c63f7052b2" providerId="LiveId" clId="{CAD9B03B-A8C2-4EE0-BD47-6B11D5838AB9}" dt="2022-01-23T13:26:29.198" v="615" actId="478"/>
          <ac:spMkLst>
            <pc:docMk/>
            <pc:sldMk cId="2102326286" sldId="1927"/>
            <ac:spMk id="41" creationId="{D6E39815-BDD2-4F78-B162-F4D7990ACE5E}"/>
          </ac:spMkLst>
        </pc:spChg>
        <pc:spChg chg="del">
          <ac:chgData name="Matsuda Yuko" userId="f9b743c63f7052b2" providerId="LiveId" clId="{CAD9B03B-A8C2-4EE0-BD47-6B11D5838AB9}" dt="2022-01-23T13:26:29.198" v="615" actId="478"/>
          <ac:spMkLst>
            <pc:docMk/>
            <pc:sldMk cId="2102326286" sldId="1927"/>
            <ac:spMk id="42" creationId="{DDD8ACF6-0AFE-4A74-BB96-5A5F54FB5FE2}"/>
          </ac:spMkLst>
        </pc:spChg>
        <pc:graphicFrameChg chg="add mod modGraphic">
          <ac:chgData name="Matsuda Yuko" userId="f9b743c63f7052b2" providerId="LiveId" clId="{CAD9B03B-A8C2-4EE0-BD47-6B11D5838AB9}" dt="2022-01-24T06:04:38.222" v="1780" actId="113"/>
          <ac:graphicFrameMkLst>
            <pc:docMk/>
            <pc:sldMk cId="2102326286" sldId="1927"/>
            <ac:graphicFrameMk id="6" creationId="{E5DF890A-4535-46E6-9DF8-B251070175DA}"/>
          </ac:graphicFrameMkLst>
        </pc:graphicFrameChg>
        <pc:graphicFrameChg chg="del">
          <ac:chgData name="Matsuda Yuko" userId="f9b743c63f7052b2" providerId="LiveId" clId="{CAD9B03B-A8C2-4EE0-BD47-6B11D5838AB9}" dt="2022-01-23T13:26:29.198" v="615" actId="478"/>
          <ac:graphicFrameMkLst>
            <pc:docMk/>
            <pc:sldMk cId="2102326286" sldId="1927"/>
            <ac:graphicFrameMk id="9" creationId="{3B8CEB73-0496-412D-BF4E-83AEA6494B80}"/>
          </ac:graphicFrameMkLst>
        </pc:graphicFrameChg>
        <pc:picChg chg="add mod">
          <ac:chgData name="Matsuda Yuko" userId="f9b743c63f7052b2" providerId="LiveId" clId="{CAD9B03B-A8C2-4EE0-BD47-6B11D5838AB9}" dt="2022-01-24T06:06:49.001" v="1784" actId="1076"/>
          <ac:picMkLst>
            <pc:docMk/>
            <pc:sldMk cId="2102326286" sldId="1927"/>
            <ac:picMk id="7" creationId="{58E97BDE-04C1-45D7-B340-98854A9CD6AB}"/>
          </ac:picMkLst>
        </pc:picChg>
        <pc:picChg chg="add mod">
          <ac:chgData name="Matsuda Yuko" userId="f9b743c63f7052b2" providerId="LiveId" clId="{CAD9B03B-A8C2-4EE0-BD47-6B11D5838AB9}" dt="2022-01-23T13:34:14.857" v="1026" actId="1076"/>
          <ac:picMkLst>
            <pc:docMk/>
            <pc:sldMk cId="2102326286" sldId="1927"/>
            <ac:picMk id="8" creationId="{D98E81A9-64FA-4699-96E2-B789FD8A7574}"/>
          </ac:picMkLst>
        </pc:picChg>
        <pc:picChg chg="add mod">
          <ac:chgData name="Matsuda Yuko" userId="f9b743c63f7052b2" providerId="LiveId" clId="{CAD9B03B-A8C2-4EE0-BD47-6B11D5838AB9}" dt="2022-01-23T13:38:42.274" v="1073" actId="1076"/>
          <ac:picMkLst>
            <pc:docMk/>
            <pc:sldMk cId="2102326286" sldId="1927"/>
            <ac:picMk id="13" creationId="{E0AD7F3C-44BD-4D45-8958-CFD7204CE31E}"/>
          </ac:picMkLst>
        </pc:picChg>
        <pc:picChg chg="add mod">
          <ac:chgData name="Matsuda Yuko" userId="f9b743c63f7052b2" providerId="LiveId" clId="{CAD9B03B-A8C2-4EE0-BD47-6B11D5838AB9}" dt="2022-01-23T13:45:18.635" v="1416" actId="1076"/>
          <ac:picMkLst>
            <pc:docMk/>
            <pc:sldMk cId="2102326286" sldId="1927"/>
            <ac:picMk id="16" creationId="{BFBA9C0D-17CD-42A9-9184-2325BCF91EF4}"/>
          </ac:picMkLst>
        </pc:picChg>
        <pc:picChg chg="add mod ord modCrop">
          <ac:chgData name="Matsuda Yuko" userId="f9b743c63f7052b2" providerId="LiveId" clId="{CAD9B03B-A8C2-4EE0-BD47-6B11D5838AB9}" dt="2022-01-23T13:47:21.793" v="1483" actId="166"/>
          <ac:picMkLst>
            <pc:docMk/>
            <pc:sldMk cId="2102326286" sldId="1927"/>
            <ac:picMk id="20" creationId="{95A859AB-832D-4CF4-B806-5E10B2F1CE61}"/>
          </ac:picMkLst>
        </pc:picChg>
        <pc:picChg chg="add mod">
          <ac:chgData name="Matsuda Yuko" userId="f9b743c63f7052b2" providerId="LiveId" clId="{CAD9B03B-A8C2-4EE0-BD47-6B11D5838AB9}" dt="2022-01-23T13:49:14.669" v="1631" actId="1076"/>
          <ac:picMkLst>
            <pc:docMk/>
            <pc:sldMk cId="2102326286" sldId="1927"/>
            <ac:picMk id="22" creationId="{B340066D-F41E-4C67-8D11-A0CA8383E975}"/>
          </ac:picMkLst>
        </pc:picChg>
      </pc:sldChg>
      <pc:sldChg chg="addSp delSp modSp new del mod modClrScheme chgLayout">
        <pc:chgData name="Matsuda Yuko" userId="f9b743c63f7052b2" providerId="LiveId" clId="{CAD9B03B-A8C2-4EE0-BD47-6B11D5838AB9}" dt="2022-01-23T13:26:03.980" v="606" actId="47"/>
        <pc:sldMkLst>
          <pc:docMk/>
          <pc:sldMk cId="3233203788" sldId="1927"/>
        </pc:sldMkLst>
        <pc:spChg chg="del mod ord">
          <ac:chgData name="Matsuda Yuko" userId="f9b743c63f7052b2" providerId="LiveId" clId="{CAD9B03B-A8C2-4EE0-BD47-6B11D5838AB9}" dt="2022-01-23T13:25:47.232" v="603" actId="700"/>
          <ac:spMkLst>
            <pc:docMk/>
            <pc:sldMk cId="3233203788" sldId="1927"/>
            <ac:spMk id="2" creationId="{495A5DA2-39D8-47FE-9D16-37C1B2E5789F}"/>
          </ac:spMkLst>
        </pc:spChg>
        <pc:spChg chg="del">
          <ac:chgData name="Matsuda Yuko" userId="f9b743c63f7052b2" providerId="LiveId" clId="{CAD9B03B-A8C2-4EE0-BD47-6B11D5838AB9}" dt="2022-01-23T13:25:47.232" v="603" actId="700"/>
          <ac:spMkLst>
            <pc:docMk/>
            <pc:sldMk cId="3233203788" sldId="1927"/>
            <ac:spMk id="3" creationId="{671E455A-3A4A-409E-961E-E28C7B7847C3}"/>
          </ac:spMkLst>
        </pc:spChg>
        <pc:spChg chg="mod ord">
          <ac:chgData name="Matsuda Yuko" userId="f9b743c63f7052b2" providerId="LiveId" clId="{CAD9B03B-A8C2-4EE0-BD47-6B11D5838AB9}" dt="2022-01-23T13:25:55.565" v="605" actId="700"/>
          <ac:spMkLst>
            <pc:docMk/>
            <pc:sldMk cId="3233203788" sldId="1927"/>
            <ac:spMk id="4" creationId="{A2486E15-AC95-4C74-9FAF-73592439C79E}"/>
          </ac:spMkLst>
        </pc:spChg>
        <pc:spChg chg="mod ord">
          <ac:chgData name="Matsuda Yuko" userId="f9b743c63f7052b2" providerId="LiveId" clId="{CAD9B03B-A8C2-4EE0-BD47-6B11D5838AB9}" dt="2022-01-23T13:25:55.565" v="605" actId="700"/>
          <ac:spMkLst>
            <pc:docMk/>
            <pc:sldMk cId="3233203788" sldId="1927"/>
            <ac:spMk id="5" creationId="{8D9FC309-C936-41AE-BFF3-C3148B3FCA81}"/>
          </ac:spMkLst>
        </pc:spChg>
        <pc:spChg chg="add del mod ord">
          <ac:chgData name="Matsuda Yuko" userId="f9b743c63f7052b2" providerId="LiveId" clId="{CAD9B03B-A8C2-4EE0-BD47-6B11D5838AB9}" dt="2022-01-23T13:25:50.777" v="604" actId="6264"/>
          <ac:spMkLst>
            <pc:docMk/>
            <pc:sldMk cId="3233203788" sldId="1927"/>
            <ac:spMk id="6" creationId="{BD49A6F9-DBD3-496E-9ECA-56662D2EAE60}"/>
          </ac:spMkLst>
        </pc:spChg>
        <pc:spChg chg="add del mod">
          <ac:chgData name="Matsuda Yuko" userId="f9b743c63f7052b2" providerId="LiveId" clId="{CAD9B03B-A8C2-4EE0-BD47-6B11D5838AB9}" dt="2022-01-23T13:25:50.777" v="604" actId="6264"/>
          <ac:spMkLst>
            <pc:docMk/>
            <pc:sldMk cId="3233203788" sldId="1927"/>
            <ac:spMk id="7" creationId="{4A0BB2F8-2B79-4A61-8AAB-688CAB92BE49}"/>
          </ac:spMkLst>
        </pc:spChg>
        <pc:spChg chg="add del mod">
          <ac:chgData name="Matsuda Yuko" userId="f9b743c63f7052b2" providerId="LiveId" clId="{CAD9B03B-A8C2-4EE0-BD47-6B11D5838AB9}" dt="2022-01-23T13:25:50.777" v="604" actId="6264"/>
          <ac:spMkLst>
            <pc:docMk/>
            <pc:sldMk cId="3233203788" sldId="1927"/>
            <ac:spMk id="8" creationId="{F30DDF4D-987C-4971-AB38-84F0A506F480}"/>
          </ac:spMkLst>
        </pc:spChg>
        <pc:spChg chg="add del mod ord">
          <ac:chgData name="Matsuda Yuko" userId="f9b743c63f7052b2" providerId="LiveId" clId="{CAD9B03B-A8C2-4EE0-BD47-6B11D5838AB9}" dt="2022-01-23T13:25:55.565" v="605" actId="700"/>
          <ac:spMkLst>
            <pc:docMk/>
            <pc:sldMk cId="3233203788" sldId="1927"/>
            <ac:spMk id="9" creationId="{23BD80C4-B6B3-414D-A5C1-2B5BD61B0A76}"/>
          </ac:spMkLst>
        </pc:spChg>
        <pc:spChg chg="add mod ord">
          <ac:chgData name="Matsuda Yuko" userId="f9b743c63f7052b2" providerId="LiveId" clId="{CAD9B03B-A8C2-4EE0-BD47-6B11D5838AB9}" dt="2022-01-23T13:25:55.565" v="605" actId="700"/>
          <ac:spMkLst>
            <pc:docMk/>
            <pc:sldMk cId="3233203788" sldId="1927"/>
            <ac:spMk id="10" creationId="{0F736BEE-DE65-43D6-B125-42F721720159}"/>
          </ac:spMkLst>
        </pc:spChg>
        <pc:spChg chg="add mod ord">
          <ac:chgData name="Matsuda Yuko" userId="f9b743c63f7052b2" providerId="LiveId" clId="{CAD9B03B-A8C2-4EE0-BD47-6B11D5838AB9}" dt="2022-01-23T13:25:55.565" v="605" actId="700"/>
          <ac:spMkLst>
            <pc:docMk/>
            <pc:sldMk cId="3233203788" sldId="1927"/>
            <ac:spMk id="11" creationId="{BFFD5170-F360-4E35-BDDA-D0B706D5DAA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63281-61C7-4588-87D5-EFD20F72C24E}"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kumimoji="1" lang="ja-JP" altLang="en-US"/>
        </a:p>
      </dgm:t>
    </dgm:pt>
    <dgm:pt modelId="{11DF40AC-1139-4F6E-8BF2-C2D3BA66C873}">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相手から信頼を得る</a:t>
          </a:r>
        </a:p>
      </dgm:t>
    </dgm:pt>
    <dgm:pt modelId="{50A0C9D9-6797-4C8A-919B-5C9131E7B8EE}" type="parTrans" cxnId="{7ACA5E56-86CA-4C24-97B7-D7364955EE5B}">
      <dgm:prSet/>
      <dgm:spPr/>
      <dgm:t>
        <a:bodyPr/>
        <a:lstStyle/>
        <a:p>
          <a:endParaRPr kumimoji="1" lang="ja-JP" altLang="en-US"/>
        </a:p>
      </dgm:t>
    </dgm:pt>
    <dgm:pt modelId="{ECB970EC-24E9-4A2B-BE45-3C757CAA740F}" type="sibTrans" cxnId="{7ACA5E56-86CA-4C24-97B7-D7364955EE5B}">
      <dgm:prSet/>
      <dgm:spPr/>
      <dgm:t>
        <a:bodyPr/>
        <a:lstStyle/>
        <a:p>
          <a:endParaRPr kumimoji="1" lang="ja-JP" altLang="en-US"/>
        </a:p>
      </dgm:t>
    </dgm:pt>
    <dgm:pt modelId="{444D8EC8-70AB-4665-B6D7-FAAF29C61B22}">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事実を正しく伝える</a:t>
          </a:r>
        </a:p>
      </dgm:t>
    </dgm:pt>
    <dgm:pt modelId="{A17CB675-C404-46A8-B2E4-6A6CE2BEC801}" type="parTrans" cxnId="{23E82382-6AC2-43FB-8217-5078DA082765}">
      <dgm:prSet/>
      <dgm:spPr/>
      <dgm:t>
        <a:bodyPr/>
        <a:lstStyle/>
        <a:p>
          <a:endParaRPr kumimoji="1" lang="ja-JP" altLang="en-US"/>
        </a:p>
      </dgm:t>
    </dgm:pt>
    <dgm:pt modelId="{4F74201D-5BD6-44A9-8F79-126587A6BFC1}" type="sibTrans" cxnId="{23E82382-6AC2-43FB-8217-5078DA082765}">
      <dgm:prSet/>
      <dgm:spPr/>
      <dgm:t>
        <a:bodyPr/>
        <a:lstStyle/>
        <a:p>
          <a:endParaRPr kumimoji="1" lang="ja-JP" altLang="en-US"/>
        </a:p>
      </dgm:t>
    </dgm:pt>
    <dgm:pt modelId="{673BE175-C244-4CA9-97B1-58F62E663060}">
      <dgm:prSet phldrT="[テキスト]" custT="1"/>
      <dgm:spPr/>
      <dgm:t>
        <a:bodyPr/>
        <a:lstStyle/>
        <a:p>
          <a:pPr>
            <a:lnSpc>
              <a:spcPct val="50000"/>
            </a:lnSpc>
            <a:spcAft>
              <a:spcPts val="0"/>
            </a:spcAft>
          </a:pPr>
          <a:r>
            <a:rPr kumimoji="1" lang="ja-JP" altLang="en-US" sz="2000" b="1" dirty="0">
              <a:latin typeface="Meiryo UI" panose="020B0604030504040204" pitchFamily="50" charset="-128"/>
              <a:ea typeface="Meiryo UI" panose="020B0604030504040204" pitchFamily="50" charset="-128"/>
            </a:rPr>
            <a:t>現状と目標のギャップ</a:t>
          </a:r>
          <a:endParaRPr kumimoji="1" lang="en-US" altLang="ja-JP" sz="2000" b="1" dirty="0">
            <a:latin typeface="Meiryo UI" panose="020B0604030504040204" pitchFamily="50" charset="-128"/>
            <a:ea typeface="Meiryo UI" panose="020B0604030504040204" pitchFamily="50" charset="-128"/>
          </a:endParaRPr>
        </a:p>
        <a:p>
          <a:pPr>
            <a:lnSpc>
              <a:spcPct val="90000"/>
            </a:lnSpc>
            <a:spcAft>
              <a:spcPct val="35000"/>
            </a:spcAft>
          </a:pPr>
          <a:r>
            <a:rPr kumimoji="1" lang="ja-JP" altLang="en-US" sz="2000" b="1" dirty="0">
              <a:latin typeface="Meiryo UI" panose="020B0604030504040204" pitchFamily="50" charset="-128"/>
              <a:ea typeface="Meiryo UI" panose="020B0604030504040204" pitchFamily="50" charset="-128"/>
            </a:rPr>
            <a:t>を明確にする</a:t>
          </a:r>
        </a:p>
      </dgm:t>
    </dgm:pt>
    <dgm:pt modelId="{F2E99659-2C69-4921-A8B4-75608D6A6EF7}" type="parTrans" cxnId="{DA0E2158-DEFD-4C95-8085-011C62AF2E0C}">
      <dgm:prSet/>
      <dgm:spPr/>
      <dgm:t>
        <a:bodyPr/>
        <a:lstStyle/>
        <a:p>
          <a:endParaRPr kumimoji="1" lang="ja-JP" altLang="en-US"/>
        </a:p>
      </dgm:t>
    </dgm:pt>
    <dgm:pt modelId="{94474505-AD79-40BD-909A-71B2C3AEC917}" type="sibTrans" cxnId="{DA0E2158-DEFD-4C95-8085-011C62AF2E0C}">
      <dgm:prSet/>
      <dgm:spPr/>
      <dgm:t>
        <a:bodyPr/>
        <a:lstStyle/>
        <a:p>
          <a:endParaRPr kumimoji="1" lang="ja-JP" altLang="en-US"/>
        </a:p>
      </dgm:t>
    </dgm:pt>
    <dgm:pt modelId="{52D9BB72-15C8-4297-96FA-34D2BA28FB11}">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今後の行動計画を作る</a:t>
          </a:r>
        </a:p>
      </dgm:t>
    </dgm:pt>
    <dgm:pt modelId="{754A941A-674B-457D-8CE8-9DDECAC7B7F6}" type="parTrans" cxnId="{A21C4DFF-F2AC-4148-ABA2-F8A39D0063DE}">
      <dgm:prSet/>
      <dgm:spPr/>
      <dgm:t>
        <a:bodyPr/>
        <a:lstStyle/>
        <a:p>
          <a:endParaRPr kumimoji="1" lang="ja-JP" altLang="en-US"/>
        </a:p>
      </dgm:t>
    </dgm:pt>
    <dgm:pt modelId="{ED7D89EB-FF7E-4018-B627-2C366FCDCF29}" type="sibTrans" cxnId="{A21C4DFF-F2AC-4148-ABA2-F8A39D0063DE}">
      <dgm:prSet/>
      <dgm:spPr/>
      <dgm:t>
        <a:bodyPr/>
        <a:lstStyle/>
        <a:p>
          <a:endParaRPr kumimoji="1" lang="ja-JP" altLang="en-US"/>
        </a:p>
      </dgm:t>
    </dgm:pt>
    <dgm:pt modelId="{9EBBD681-200D-4063-B82B-253BF9906572}">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今後の期待を伝える</a:t>
          </a:r>
        </a:p>
      </dgm:t>
    </dgm:pt>
    <dgm:pt modelId="{FA737CDD-CCAB-492C-9C00-5E3D69B4DE0D}" type="parTrans" cxnId="{11293F83-1FD4-4C75-B573-E632759173DF}">
      <dgm:prSet/>
      <dgm:spPr/>
      <dgm:t>
        <a:bodyPr/>
        <a:lstStyle/>
        <a:p>
          <a:endParaRPr kumimoji="1" lang="ja-JP" altLang="en-US"/>
        </a:p>
      </dgm:t>
    </dgm:pt>
    <dgm:pt modelId="{19B4D69E-57EE-41A7-AE5D-9EEF55102CBD}" type="sibTrans" cxnId="{11293F83-1FD4-4C75-B573-E632759173DF}">
      <dgm:prSet>
        <dgm:style>
          <a:lnRef idx="3">
            <a:schemeClr val="accent6"/>
          </a:lnRef>
          <a:fillRef idx="0">
            <a:schemeClr val="accent6"/>
          </a:fillRef>
          <a:effectRef idx="2">
            <a:schemeClr val="accent6"/>
          </a:effectRef>
          <a:fontRef idx="minor">
            <a:schemeClr val="tx1"/>
          </a:fontRef>
        </dgm:style>
      </dgm:prSet>
      <dgm:spPr/>
      <dgm:t>
        <a:bodyPr/>
        <a:lstStyle/>
        <a:p>
          <a:endParaRPr kumimoji="1" lang="ja-JP" altLang="en-US"/>
        </a:p>
      </dgm:t>
    </dgm:pt>
    <dgm:pt modelId="{3C4F4001-AF64-4B85-9FA4-CD96E3C8ACB9}" type="pres">
      <dgm:prSet presAssocID="{02763281-61C7-4588-87D5-EFD20F72C24E}" presName="cycle" presStyleCnt="0">
        <dgm:presLayoutVars>
          <dgm:dir/>
          <dgm:resizeHandles val="exact"/>
        </dgm:presLayoutVars>
      </dgm:prSet>
      <dgm:spPr/>
    </dgm:pt>
    <dgm:pt modelId="{0E4273B0-9C07-46C0-96B4-7C97F15962F5}" type="pres">
      <dgm:prSet presAssocID="{11DF40AC-1139-4F6E-8BF2-C2D3BA66C873}" presName="node" presStyleLbl="node1" presStyleIdx="0" presStyleCnt="5" custScaleX="182194">
        <dgm:presLayoutVars>
          <dgm:bulletEnabled val="1"/>
        </dgm:presLayoutVars>
      </dgm:prSet>
      <dgm:spPr/>
    </dgm:pt>
    <dgm:pt modelId="{45895085-5618-4A4E-9D9B-E76ABF5B531E}" type="pres">
      <dgm:prSet presAssocID="{11DF40AC-1139-4F6E-8BF2-C2D3BA66C873}" presName="spNode" presStyleCnt="0"/>
      <dgm:spPr/>
    </dgm:pt>
    <dgm:pt modelId="{112E5F2A-F1FF-400D-A3EA-269A42BFAFDC}" type="pres">
      <dgm:prSet presAssocID="{ECB970EC-24E9-4A2B-BE45-3C757CAA740F}" presName="sibTrans" presStyleLbl="sibTrans1D1" presStyleIdx="0" presStyleCnt="5"/>
      <dgm:spPr/>
    </dgm:pt>
    <dgm:pt modelId="{CC83FF98-F71B-4297-B63D-AE54F440A65D}" type="pres">
      <dgm:prSet presAssocID="{444D8EC8-70AB-4665-B6D7-FAAF29C61B22}" presName="node" presStyleLbl="node1" presStyleIdx="1" presStyleCnt="5" custScaleX="196511" custScaleY="103581" custRadScaleRad="114868" custRadScaleInc="21290">
        <dgm:presLayoutVars>
          <dgm:bulletEnabled val="1"/>
        </dgm:presLayoutVars>
      </dgm:prSet>
      <dgm:spPr/>
    </dgm:pt>
    <dgm:pt modelId="{DAC933B3-24CF-4AE9-B8B6-D2DA3216E5A6}" type="pres">
      <dgm:prSet presAssocID="{444D8EC8-70AB-4665-B6D7-FAAF29C61B22}" presName="spNode" presStyleCnt="0"/>
      <dgm:spPr/>
    </dgm:pt>
    <dgm:pt modelId="{09AD7110-D1FF-499C-933A-F6554929636F}" type="pres">
      <dgm:prSet presAssocID="{4F74201D-5BD6-44A9-8F79-126587A6BFC1}" presName="sibTrans" presStyleLbl="sibTrans1D1" presStyleIdx="1" presStyleCnt="5"/>
      <dgm:spPr/>
    </dgm:pt>
    <dgm:pt modelId="{8B2B9FBD-7543-44D5-A0F3-A20A4059A21C}" type="pres">
      <dgm:prSet presAssocID="{673BE175-C244-4CA9-97B1-58F62E663060}" presName="node" presStyleLbl="node1" presStyleIdx="2" presStyleCnt="5" custScaleX="188758" custRadScaleRad="107125" custRadScaleInc="-72220">
        <dgm:presLayoutVars>
          <dgm:bulletEnabled val="1"/>
        </dgm:presLayoutVars>
      </dgm:prSet>
      <dgm:spPr/>
    </dgm:pt>
    <dgm:pt modelId="{E33DCDE7-B15C-4F9A-88DC-C21516431190}" type="pres">
      <dgm:prSet presAssocID="{673BE175-C244-4CA9-97B1-58F62E663060}" presName="spNode" presStyleCnt="0"/>
      <dgm:spPr/>
    </dgm:pt>
    <dgm:pt modelId="{A3544142-4E25-448D-BE61-B26BFFFB5B6F}" type="pres">
      <dgm:prSet presAssocID="{94474505-AD79-40BD-909A-71B2C3AEC917}" presName="sibTrans" presStyleLbl="sibTrans1D1" presStyleIdx="2" presStyleCnt="5"/>
      <dgm:spPr/>
    </dgm:pt>
    <dgm:pt modelId="{5C2B7CA1-D923-4B22-B2E4-4F0B30033FD7}" type="pres">
      <dgm:prSet presAssocID="{52D9BB72-15C8-4297-96FA-34D2BA28FB11}" presName="node" presStyleLbl="node1" presStyleIdx="3" presStyleCnt="5" custScaleX="198160" custRadScaleRad="105564" custRadScaleInc="71034">
        <dgm:presLayoutVars>
          <dgm:bulletEnabled val="1"/>
        </dgm:presLayoutVars>
      </dgm:prSet>
      <dgm:spPr/>
    </dgm:pt>
    <dgm:pt modelId="{0C156DE9-5D1C-4B74-AC5E-336C18222118}" type="pres">
      <dgm:prSet presAssocID="{52D9BB72-15C8-4297-96FA-34D2BA28FB11}" presName="spNode" presStyleCnt="0"/>
      <dgm:spPr/>
    </dgm:pt>
    <dgm:pt modelId="{07E97EA9-1DAF-4EA9-9EAF-1FCC2E84F057}" type="pres">
      <dgm:prSet presAssocID="{ED7D89EB-FF7E-4018-B627-2C366FCDCF29}" presName="sibTrans" presStyleLbl="sibTrans1D1" presStyleIdx="3" presStyleCnt="5"/>
      <dgm:spPr/>
    </dgm:pt>
    <dgm:pt modelId="{D1A63645-A634-485E-8E25-F1743D728658}" type="pres">
      <dgm:prSet presAssocID="{9EBBD681-200D-4063-B82B-253BF9906572}" presName="node" presStyleLbl="node1" presStyleIdx="4" presStyleCnt="5" custScaleX="172662" custRadScaleRad="109217" custRadScaleInc="-13880">
        <dgm:presLayoutVars>
          <dgm:bulletEnabled val="1"/>
        </dgm:presLayoutVars>
      </dgm:prSet>
      <dgm:spPr/>
    </dgm:pt>
    <dgm:pt modelId="{563C98DF-96B4-4B72-9182-13799AC14E65}" type="pres">
      <dgm:prSet presAssocID="{9EBBD681-200D-4063-B82B-253BF9906572}" presName="spNode" presStyleCnt="0"/>
      <dgm:spPr/>
    </dgm:pt>
    <dgm:pt modelId="{2604EF4A-FD1A-445E-A03C-C25045EA06E6}" type="pres">
      <dgm:prSet presAssocID="{19B4D69E-57EE-41A7-AE5D-9EEF55102CBD}" presName="sibTrans" presStyleLbl="sibTrans1D1" presStyleIdx="4" presStyleCnt="5"/>
      <dgm:spPr/>
    </dgm:pt>
  </dgm:ptLst>
  <dgm:cxnLst>
    <dgm:cxn modelId="{9FBDC538-9B54-4B07-8EFD-BC0D8B257A81}" type="presOf" srcId="{19B4D69E-57EE-41A7-AE5D-9EEF55102CBD}" destId="{2604EF4A-FD1A-445E-A03C-C25045EA06E6}" srcOrd="0" destOrd="0" presId="urn:microsoft.com/office/officeart/2005/8/layout/cycle5"/>
    <dgm:cxn modelId="{1718AC3A-25F6-43AB-AA83-8CDDA0B6F5C6}" type="presOf" srcId="{9EBBD681-200D-4063-B82B-253BF9906572}" destId="{D1A63645-A634-485E-8E25-F1743D728658}" srcOrd="0" destOrd="0" presId="urn:microsoft.com/office/officeart/2005/8/layout/cycle5"/>
    <dgm:cxn modelId="{4DC9055B-8418-4E62-B0B2-AD02EA2F424D}" type="presOf" srcId="{444D8EC8-70AB-4665-B6D7-FAAF29C61B22}" destId="{CC83FF98-F71B-4297-B63D-AE54F440A65D}" srcOrd="0" destOrd="0" presId="urn:microsoft.com/office/officeart/2005/8/layout/cycle5"/>
    <dgm:cxn modelId="{F2006B67-6878-4503-BAFE-FC58D98692C6}" type="presOf" srcId="{673BE175-C244-4CA9-97B1-58F62E663060}" destId="{8B2B9FBD-7543-44D5-A0F3-A20A4059A21C}" srcOrd="0" destOrd="0" presId="urn:microsoft.com/office/officeart/2005/8/layout/cycle5"/>
    <dgm:cxn modelId="{7ACA5E56-86CA-4C24-97B7-D7364955EE5B}" srcId="{02763281-61C7-4588-87D5-EFD20F72C24E}" destId="{11DF40AC-1139-4F6E-8BF2-C2D3BA66C873}" srcOrd="0" destOrd="0" parTransId="{50A0C9D9-6797-4C8A-919B-5C9131E7B8EE}" sibTransId="{ECB970EC-24E9-4A2B-BE45-3C757CAA740F}"/>
    <dgm:cxn modelId="{DA0E2158-DEFD-4C95-8085-011C62AF2E0C}" srcId="{02763281-61C7-4588-87D5-EFD20F72C24E}" destId="{673BE175-C244-4CA9-97B1-58F62E663060}" srcOrd="2" destOrd="0" parTransId="{F2E99659-2C69-4921-A8B4-75608D6A6EF7}" sibTransId="{94474505-AD79-40BD-909A-71B2C3AEC917}"/>
    <dgm:cxn modelId="{FDFE8A7D-6913-435F-95DA-93F9280498DC}" type="presOf" srcId="{94474505-AD79-40BD-909A-71B2C3AEC917}" destId="{A3544142-4E25-448D-BE61-B26BFFFB5B6F}" srcOrd="0" destOrd="0" presId="urn:microsoft.com/office/officeart/2005/8/layout/cycle5"/>
    <dgm:cxn modelId="{23E82382-6AC2-43FB-8217-5078DA082765}" srcId="{02763281-61C7-4588-87D5-EFD20F72C24E}" destId="{444D8EC8-70AB-4665-B6D7-FAAF29C61B22}" srcOrd="1" destOrd="0" parTransId="{A17CB675-C404-46A8-B2E4-6A6CE2BEC801}" sibTransId="{4F74201D-5BD6-44A9-8F79-126587A6BFC1}"/>
    <dgm:cxn modelId="{11293F83-1FD4-4C75-B573-E632759173DF}" srcId="{02763281-61C7-4588-87D5-EFD20F72C24E}" destId="{9EBBD681-200D-4063-B82B-253BF9906572}" srcOrd="4" destOrd="0" parTransId="{FA737CDD-CCAB-492C-9C00-5E3D69B4DE0D}" sibTransId="{19B4D69E-57EE-41A7-AE5D-9EEF55102CBD}"/>
    <dgm:cxn modelId="{39C9A385-3432-4006-A2EB-BC09F1E1688F}" type="presOf" srcId="{ED7D89EB-FF7E-4018-B627-2C366FCDCF29}" destId="{07E97EA9-1DAF-4EA9-9EAF-1FCC2E84F057}" srcOrd="0" destOrd="0" presId="urn:microsoft.com/office/officeart/2005/8/layout/cycle5"/>
    <dgm:cxn modelId="{456FDBD6-F789-4D94-A3D0-B031ACFD3A80}" type="presOf" srcId="{ECB970EC-24E9-4A2B-BE45-3C757CAA740F}" destId="{112E5F2A-F1FF-400D-A3EA-269A42BFAFDC}" srcOrd="0" destOrd="0" presId="urn:microsoft.com/office/officeart/2005/8/layout/cycle5"/>
    <dgm:cxn modelId="{564182D7-E5FC-4590-B3F2-764808BBE49F}" type="presOf" srcId="{4F74201D-5BD6-44A9-8F79-126587A6BFC1}" destId="{09AD7110-D1FF-499C-933A-F6554929636F}" srcOrd="0" destOrd="0" presId="urn:microsoft.com/office/officeart/2005/8/layout/cycle5"/>
    <dgm:cxn modelId="{562EFFD7-BEF8-4031-9DF6-FDAD849F144A}" type="presOf" srcId="{52D9BB72-15C8-4297-96FA-34D2BA28FB11}" destId="{5C2B7CA1-D923-4B22-B2E4-4F0B30033FD7}" srcOrd="0" destOrd="0" presId="urn:microsoft.com/office/officeart/2005/8/layout/cycle5"/>
    <dgm:cxn modelId="{8D1DB4DA-DBF1-4CF7-B5CE-B7E3926AFBD4}" type="presOf" srcId="{11DF40AC-1139-4F6E-8BF2-C2D3BA66C873}" destId="{0E4273B0-9C07-46C0-96B4-7C97F15962F5}" srcOrd="0" destOrd="0" presId="urn:microsoft.com/office/officeart/2005/8/layout/cycle5"/>
    <dgm:cxn modelId="{5ADD1DFA-CCE6-4BF8-A021-18988B684DA5}" type="presOf" srcId="{02763281-61C7-4588-87D5-EFD20F72C24E}" destId="{3C4F4001-AF64-4B85-9FA4-CD96E3C8ACB9}" srcOrd="0" destOrd="0" presId="urn:microsoft.com/office/officeart/2005/8/layout/cycle5"/>
    <dgm:cxn modelId="{A21C4DFF-F2AC-4148-ABA2-F8A39D0063DE}" srcId="{02763281-61C7-4588-87D5-EFD20F72C24E}" destId="{52D9BB72-15C8-4297-96FA-34D2BA28FB11}" srcOrd="3" destOrd="0" parTransId="{754A941A-674B-457D-8CE8-9DDECAC7B7F6}" sibTransId="{ED7D89EB-FF7E-4018-B627-2C366FCDCF29}"/>
    <dgm:cxn modelId="{D1DA6E5F-602A-48FC-A03B-61FC74BB7409}" type="presParOf" srcId="{3C4F4001-AF64-4B85-9FA4-CD96E3C8ACB9}" destId="{0E4273B0-9C07-46C0-96B4-7C97F15962F5}" srcOrd="0" destOrd="0" presId="urn:microsoft.com/office/officeart/2005/8/layout/cycle5"/>
    <dgm:cxn modelId="{E4914D41-0EE7-454D-835A-CC39C26382AD}" type="presParOf" srcId="{3C4F4001-AF64-4B85-9FA4-CD96E3C8ACB9}" destId="{45895085-5618-4A4E-9D9B-E76ABF5B531E}" srcOrd="1" destOrd="0" presId="urn:microsoft.com/office/officeart/2005/8/layout/cycle5"/>
    <dgm:cxn modelId="{7E40163D-A16B-464D-B0E7-A943A7146341}" type="presParOf" srcId="{3C4F4001-AF64-4B85-9FA4-CD96E3C8ACB9}" destId="{112E5F2A-F1FF-400D-A3EA-269A42BFAFDC}" srcOrd="2" destOrd="0" presId="urn:microsoft.com/office/officeart/2005/8/layout/cycle5"/>
    <dgm:cxn modelId="{47792584-C8A7-4ACC-9235-74223A3C03DD}" type="presParOf" srcId="{3C4F4001-AF64-4B85-9FA4-CD96E3C8ACB9}" destId="{CC83FF98-F71B-4297-B63D-AE54F440A65D}" srcOrd="3" destOrd="0" presId="urn:microsoft.com/office/officeart/2005/8/layout/cycle5"/>
    <dgm:cxn modelId="{8563EA4C-339D-4C66-A2CE-36D9E80971A2}" type="presParOf" srcId="{3C4F4001-AF64-4B85-9FA4-CD96E3C8ACB9}" destId="{DAC933B3-24CF-4AE9-B8B6-D2DA3216E5A6}" srcOrd="4" destOrd="0" presId="urn:microsoft.com/office/officeart/2005/8/layout/cycle5"/>
    <dgm:cxn modelId="{9950F762-5429-48CD-AA6D-56ED30D9E76C}" type="presParOf" srcId="{3C4F4001-AF64-4B85-9FA4-CD96E3C8ACB9}" destId="{09AD7110-D1FF-499C-933A-F6554929636F}" srcOrd="5" destOrd="0" presId="urn:microsoft.com/office/officeart/2005/8/layout/cycle5"/>
    <dgm:cxn modelId="{A1ABCB15-B436-451A-A288-F4772E61E4CA}" type="presParOf" srcId="{3C4F4001-AF64-4B85-9FA4-CD96E3C8ACB9}" destId="{8B2B9FBD-7543-44D5-A0F3-A20A4059A21C}" srcOrd="6" destOrd="0" presId="urn:microsoft.com/office/officeart/2005/8/layout/cycle5"/>
    <dgm:cxn modelId="{A38F7B0F-0892-4E7F-BABB-F7F13415E100}" type="presParOf" srcId="{3C4F4001-AF64-4B85-9FA4-CD96E3C8ACB9}" destId="{E33DCDE7-B15C-4F9A-88DC-C21516431190}" srcOrd="7" destOrd="0" presId="urn:microsoft.com/office/officeart/2005/8/layout/cycle5"/>
    <dgm:cxn modelId="{AE38E1DD-F2C4-4F90-BC49-98242E3B993B}" type="presParOf" srcId="{3C4F4001-AF64-4B85-9FA4-CD96E3C8ACB9}" destId="{A3544142-4E25-448D-BE61-B26BFFFB5B6F}" srcOrd="8" destOrd="0" presId="urn:microsoft.com/office/officeart/2005/8/layout/cycle5"/>
    <dgm:cxn modelId="{5DD95C74-FF8F-4788-BA9E-360019AC9C6C}" type="presParOf" srcId="{3C4F4001-AF64-4B85-9FA4-CD96E3C8ACB9}" destId="{5C2B7CA1-D923-4B22-B2E4-4F0B30033FD7}" srcOrd="9" destOrd="0" presId="urn:microsoft.com/office/officeart/2005/8/layout/cycle5"/>
    <dgm:cxn modelId="{F358F865-6769-4802-952E-C1BAB06C07CC}" type="presParOf" srcId="{3C4F4001-AF64-4B85-9FA4-CD96E3C8ACB9}" destId="{0C156DE9-5D1C-4B74-AC5E-336C18222118}" srcOrd="10" destOrd="0" presId="urn:microsoft.com/office/officeart/2005/8/layout/cycle5"/>
    <dgm:cxn modelId="{CEE76619-85F5-49A5-9A31-C0AFD056560D}" type="presParOf" srcId="{3C4F4001-AF64-4B85-9FA4-CD96E3C8ACB9}" destId="{07E97EA9-1DAF-4EA9-9EAF-1FCC2E84F057}" srcOrd="11" destOrd="0" presId="urn:microsoft.com/office/officeart/2005/8/layout/cycle5"/>
    <dgm:cxn modelId="{86D847B0-3A89-4BF5-8EA1-B929178768F3}" type="presParOf" srcId="{3C4F4001-AF64-4B85-9FA4-CD96E3C8ACB9}" destId="{D1A63645-A634-485E-8E25-F1743D728658}" srcOrd="12" destOrd="0" presId="urn:microsoft.com/office/officeart/2005/8/layout/cycle5"/>
    <dgm:cxn modelId="{7AEE11B7-7906-428A-8A74-4BBA5E4B866A}" type="presParOf" srcId="{3C4F4001-AF64-4B85-9FA4-CD96E3C8ACB9}" destId="{563C98DF-96B4-4B72-9182-13799AC14E65}" srcOrd="13" destOrd="0" presId="urn:microsoft.com/office/officeart/2005/8/layout/cycle5"/>
    <dgm:cxn modelId="{C89AD92D-B481-48AA-83B7-A9F2F44D5135}" type="presParOf" srcId="{3C4F4001-AF64-4B85-9FA4-CD96E3C8ACB9}" destId="{2604EF4A-FD1A-445E-A03C-C25045EA06E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8A51E-5B14-4BC7-B1D1-67CCB052C5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kumimoji="1" lang="ja-JP" altLang="en-US"/>
        </a:p>
      </dgm:t>
    </dgm:pt>
    <dgm:pt modelId="{6F69E8AE-61D2-47C5-8A18-0EAE2C78B0AA}">
      <dgm:prSet phldrT="[テキスト]"/>
      <dgm:spPr>
        <a:solidFill>
          <a:schemeClr val="accent6">
            <a:lumMod val="20000"/>
            <a:lumOff val="80000"/>
          </a:schemeClr>
        </a:solidFill>
      </dgm:spPr>
      <dgm:t>
        <a:bodyPr/>
        <a:lstStyle/>
        <a:p>
          <a:r>
            <a:rPr kumimoji="1" lang="ja-JP" altLang="en-US" dirty="0">
              <a:solidFill>
                <a:srgbClr val="00131A"/>
              </a:solidFill>
              <a:latin typeface="Meiryo UI" panose="020B0604030504040204" pitchFamily="50" charset="-128"/>
              <a:ea typeface="Meiryo UI" panose="020B0604030504040204" pitchFamily="50" charset="-128"/>
            </a:rPr>
            <a:t>相手への</a:t>
          </a:r>
          <a:endParaRPr kumimoji="1" lang="en-US" altLang="ja-JP" dirty="0">
            <a:solidFill>
              <a:srgbClr val="00131A"/>
            </a:solidFill>
            <a:latin typeface="Meiryo UI" panose="020B0604030504040204" pitchFamily="50" charset="-128"/>
            <a:ea typeface="Meiryo UI" panose="020B0604030504040204" pitchFamily="50" charset="-128"/>
          </a:endParaRPr>
        </a:p>
        <a:p>
          <a:r>
            <a:rPr kumimoji="1" lang="ja-JP" altLang="en-US" dirty="0">
              <a:solidFill>
                <a:srgbClr val="00131A"/>
              </a:solidFill>
              <a:latin typeface="Meiryo UI" panose="020B0604030504040204" pitchFamily="50" charset="-128"/>
              <a:ea typeface="Meiryo UI" panose="020B0604030504040204" pitchFamily="50" charset="-128"/>
            </a:rPr>
            <a:t>リスペクト</a:t>
          </a:r>
        </a:p>
      </dgm:t>
    </dgm:pt>
    <dgm:pt modelId="{8AC0C10D-1A2A-4B13-9441-81D54BBC0FED}" type="parTrans" cxnId="{522EB08E-1740-426C-A5CB-C696021199B2}">
      <dgm:prSet/>
      <dgm:spPr/>
      <dgm:t>
        <a:bodyPr/>
        <a:lstStyle/>
        <a:p>
          <a:endParaRPr kumimoji="1" lang="ja-JP" altLang="en-US">
            <a:latin typeface="Meiryo UI" panose="020B0604030504040204" pitchFamily="50" charset="-128"/>
            <a:ea typeface="Meiryo UI" panose="020B0604030504040204" pitchFamily="50" charset="-128"/>
          </a:endParaRPr>
        </a:p>
      </dgm:t>
    </dgm:pt>
    <dgm:pt modelId="{3CE1EC7D-FA1C-4DC9-8CF8-D4F1FC5ADB3E}" type="sibTrans" cxnId="{522EB08E-1740-426C-A5CB-C696021199B2}">
      <dgm:prSet/>
      <dgm:spPr/>
      <dgm:t>
        <a:bodyPr/>
        <a:lstStyle/>
        <a:p>
          <a:endParaRPr kumimoji="1" lang="ja-JP" altLang="en-US">
            <a:latin typeface="Meiryo UI" panose="020B0604030504040204" pitchFamily="50" charset="-128"/>
            <a:ea typeface="Meiryo UI" panose="020B0604030504040204" pitchFamily="50" charset="-128"/>
          </a:endParaRPr>
        </a:p>
      </dgm:t>
    </dgm:pt>
    <dgm:pt modelId="{E3D4BC22-0D0C-46C5-B8D6-B5914DC18613}">
      <dgm:prSet phldrT="[テキスト]"/>
      <dgm:spPr>
        <a:solidFill>
          <a:schemeClr val="accent6">
            <a:lumMod val="40000"/>
            <a:lumOff val="60000"/>
          </a:schemeClr>
        </a:solidFill>
      </dgm:spPr>
      <dgm:t>
        <a:bodyPr/>
        <a:lstStyle/>
        <a:p>
          <a:r>
            <a:rPr kumimoji="1" lang="ja-JP" altLang="en-US" dirty="0">
              <a:solidFill>
                <a:srgbClr val="00131A"/>
              </a:solidFill>
              <a:latin typeface="Meiryo UI" panose="020B0604030504040204" pitchFamily="50" charset="-128"/>
              <a:ea typeface="Meiryo UI" panose="020B0604030504040204" pitchFamily="50" charset="-128"/>
            </a:rPr>
            <a:t>傾聴スキル</a:t>
          </a:r>
        </a:p>
      </dgm:t>
    </dgm:pt>
    <dgm:pt modelId="{891AA618-2579-49EE-B24E-7B1994F92F78}" type="parTrans" cxnId="{E1AE07C9-7D13-4ED9-A68A-280FDDE4BC11}">
      <dgm:prSet/>
      <dgm:spPr/>
      <dgm:t>
        <a:bodyPr/>
        <a:lstStyle/>
        <a:p>
          <a:endParaRPr kumimoji="1" lang="ja-JP" altLang="en-US">
            <a:latin typeface="Meiryo UI" panose="020B0604030504040204" pitchFamily="50" charset="-128"/>
            <a:ea typeface="Meiryo UI" panose="020B0604030504040204" pitchFamily="50" charset="-128"/>
          </a:endParaRPr>
        </a:p>
      </dgm:t>
    </dgm:pt>
    <dgm:pt modelId="{426F84FD-7A83-42A3-B3DB-C961A93B981B}" type="sibTrans" cxnId="{E1AE07C9-7D13-4ED9-A68A-280FDDE4BC11}">
      <dgm:prSet/>
      <dgm:spPr/>
      <dgm:t>
        <a:bodyPr/>
        <a:lstStyle/>
        <a:p>
          <a:endParaRPr kumimoji="1" lang="ja-JP" altLang="en-US">
            <a:latin typeface="Meiryo UI" panose="020B0604030504040204" pitchFamily="50" charset="-128"/>
            <a:ea typeface="Meiryo UI" panose="020B0604030504040204" pitchFamily="50" charset="-128"/>
          </a:endParaRPr>
        </a:p>
      </dgm:t>
    </dgm:pt>
    <dgm:pt modelId="{2F96A056-B473-4403-A98A-C5F567ACB733}">
      <dgm:prSet phldrT="[テキスト]"/>
      <dgm:spPr>
        <a:solidFill>
          <a:schemeClr val="accent6">
            <a:lumMod val="60000"/>
            <a:lumOff val="40000"/>
          </a:schemeClr>
        </a:solidFill>
      </dgm:spPr>
      <dgm:t>
        <a:bodyPr/>
        <a:lstStyle/>
        <a:p>
          <a:r>
            <a:rPr kumimoji="1" lang="ja-JP" altLang="en-US" dirty="0">
              <a:solidFill>
                <a:srgbClr val="00131A"/>
              </a:solidFill>
              <a:latin typeface="Meiryo UI" panose="020B0604030504040204" pitchFamily="50" charset="-128"/>
              <a:ea typeface="Meiryo UI" panose="020B0604030504040204" pitchFamily="50" charset="-128"/>
            </a:rPr>
            <a:t>承認スキル</a:t>
          </a:r>
        </a:p>
      </dgm:t>
    </dgm:pt>
    <dgm:pt modelId="{2D0CC93C-B568-4469-A02A-2484408DA964}" type="parTrans" cxnId="{CBD3C437-7E70-4977-9074-CBE8EC0256D6}">
      <dgm:prSet/>
      <dgm:spPr/>
      <dgm:t>
        <a:bodyPr/>
        <a:lstStyle/>
        <a:p>
          <a:endParaRPr kumimoji="1" lang="ja-JP" altLang="en-US">
            <a:latin typeface="Meiryo UI" panose="020B0604030504040204" pitchFamily="50" charset="-128"/>
            <a:ea typeface="Meiryo UI" panose="020B0604030504040204" pitchFamily="50" charset="-128"/>
          </a:endParaRPr>
        </a:p>
      </dgm:t>
    </dgm:pt>
    <dgm:pt modelId="{754228D0-5EB2-4B05-9432-09A2A98E59EF}" type="sibTrans" cxnId="{CBD3C437-7E70-4977-9074-CBE8EC0256D6}">
      <dgm:prSet/>
      <dgm:spPr/>
      <dgm:t>
        <a:bodyPr/>
        <a:lstStyle/>
        <a:p>
          <a:endParaRPr kumimoji="1" lang="ja-JP" altLang="en-US">
            <a:latin typeface="Meiryo UI" panose="020B0604030504040204" pitchFamily="50" charset="-128"/>
            <a:ea typeface="Meiryo UI" panose="020B0604030504040204" pitchFamily="50" charset="-128"/>
          </a:endParaRPr>
        </a:p>
      </dgm:t>
    </dgm:pt>
    <dgm:pt modelId="{36FAF75A-B5B3-451A-8760-1B0BDCFD8BBD}" type="pres">
      <dgm:prSet presAssocID="{43E8A51E-5B14-4BC7-B1D1-67CCB052C518}" presName="diagram" presStyleCnt="0">
        <dgm:presLayoutVars>
          <dgm:dir/>
          <dgm:resizeHandles val="exact"/>
        </dgm:presLayoutVars>
      </dgm:prSet>
      <dgm:spPr/>
    </dgm:pt>
    <dgm:pt modelId="{F5FB7FA5-4BDA-4C2B-B0DE-2FC80A693A73}" type="pres">
      <dgm:prSet presAssocID="{6F69E8AE-61D2-47C5-8A18-0EAE2C78B0AA}" presName="node" presStyleLbl="node1" presStyleIdx="0" presStyleCnt="3">
        <dgm:presLayoutVars>
          <dgm:bulletEnabled val="1"/>
        </dgm:presLayoutVars>
      </dgm:prSet>
      <dgm:spPr/>
    </dgm:pt>
    <dgm:pt modelId="{5C8B6E9B-807C-4D36-A55F-295697C3E77E}" type="pres">
      <dgm:prSet presAssocID="{3CE1EC7D-FA1C-4DC9-8CF8-D4F1FC5ADB3E}" presName="sibTrans" presStyleCnt="0"/>
      <dgm:spPr/>
    </dgm:pt>
    <dgm:pt modelId="{094DFB6A-5918-43B6-B79F-DCB830DFF8D7}" type="pres">
      <dgm:prSet presAssocID="{E3D4BC22-0D0C-46C5-B8D6-B5914DC18613}" presName="node" presStyleLbl="node1" presStyleIdx="1" presStyleCnt="3">
        <dgm:presLayoutVars>
          <dgm:bulletEnabled val="1"/>
        </dgm:presLayoutVars>
      </dgm:prSet>
      <dgm:spPr/>
    </dgm:pt>
    <dgm:pt modelId="{45DF3525-FB09-4B6E-A3D1-FFF337E2AD04}" type="pres">
      <dgm:prSet presAssocID="{426F84FD-7A83-42A3-B3DB-C961A93B981B}" presName="sibTrans" presStyleCnt="0"/>
      <dgm:spPr/>
    </dgm:pt>
    <dgm:pt modelId="{FD70393D-166B-4A8E-BECE-E53C3D91F979}" type="pres">
      <dgm:prSet presAssocID="{2F96A056-B473-4403-A98A-C5F567ACB733}" presName="node" presStyleLbl="node1" presStyleIdx="2" presStyleCnt="3">
        <dgm:presLayoutVars>
          <dgm:bulletEnabled val="1"/>
        </dgm:presLayoutVars>
      </dgm:prSet>
      <dgm:spPr/>
    </dgm:pt>
  </dgm:ptLst>
  <dgm:cxnLst>
    <dgm:cxn modelId="{B65E2119-59F8-42C8-9719-9E361206B0FC}" type="presOf" srcId="{2F96A056-B473-4403-A98A-C5F567ACB733}" destId="{FD70393D-166B-4A8E-BECE-E53C3D91F979}" srcOrd="0" destOrd="0" presId="urn:microsoft.com/office/officeart/2005/8/layout/default"/>
    <dgm:cxn modelId="{CBD3C437-7E70-4977-9074-CBE8EC0256D6}" srcId="{43E8A51E-5B14-4BC7-B1D1-67CCB052C518}" destId="{2F96A056-B473-4403-A98A-C5F567ACB733}" srcOrd="2" destOrd="0" parTransId="{2D0CC93C-B568-4469-A02A-2484408DA964}" sibTransId="{754228D0-5EB2-4B05-9432-09A2A98E59EF}"/>
    <dgm:cxn modelId="{522EB08E-1740-426C-A5CB-C696021199B2}" srcId="{43E8A51E-5B14-4BC7-B1D1-67CCB052C518}" destId="{6F69E8AE-61D2-47C5-8A18-0EAE2C78B0AA}" srcOrd="0" destOrd="0" parTransId="{8AC0C10D-1A2A-4B13-9441-81D54BBC0FED}" sibTransId="{3CE1EC7D-FA1C-4DC9-8CF8-D4F1FC5ADB3E}"/>
    <dgm:cxn modelId="{98243591-DAA8-4E31-921A-4C391778F614}" type="presOf" srcId="{43E8A51E-5B14-4BC7-B1D1-67CCB052C518}" destId="{36FAF75A-B5B3-451A-8760-1B0BDCFD8BBD}" srcOrd="0" destOrd="0" presId="urn:microsoft.com/office/officeart/2005/8/layout/default"/>
    <dgm:cxn modelId="{29384692-4506-485C-936B-F0F51F14FFAE}" type="presOf" srcId="{E3D4BC22-0D0C-46C5-B8D6-B5914DC18613}" destId="{094DFB6A-5918-43B6-B79F-DCB830DFF8D7}" srcOrd="0" destOrd="0" presId="urn:microsoft.com/office/officeart/2005/8/layout/default"/>
    <dgm:cxn modelId="{B0A030B0-D321-4053-9FB0-779D61751E5E}" type="presOf" srcId="{6F69E8AE-61D2-47C5-8A18-0EAE2C78B0AA}" destId="{F5FB7FA5-4BDA-4C2B-B0DE-2FC80A693A73}" srcOrd="0" destOrd="0" presId="urn:microsoft.com/office/officeart/2005/8/layout/default"/>
    <dgm:cxn modelId="{E1AE07C9-7D13-4ED9-A68A-280FDDE4BC11}" srcId="{43E8A51E-5B14-4BC7-B1D1-67CCB052C518}" destId="{E3D4BC22-0D0C-46C5-B8D6-B5914DC18613}" srcOrd="1" destOrd="0" parTransId="{891AA618-2579-49EE-B24E-7B1994F92F78}" sibTransId="{426F84FD-7A83-42A3-B3DB-C961A93B981B}"/>
    <dgm:cxn modelId="{23F633AF-0CEB-4F6D-AF9D-72AF8B060C9C}" type="presParOf" srcId="{36FAF75A-B5B3-451A-8760-1B0BDCFD8BBD}" destId="{F5FB7FA5-4BDA-4C2B-B0DE-2FC80A693A73}" srcOrd="0" destOrd="0" presId="urn:microsoft.com/office/officeart/2005/8/layout/default"/>
    <dgm:cxn modelId="{A84CE423-978B-47AB-801A-F5A002E10EF7}" type="presParOf" srcId="{36FAF75A-B5B3-451A-8760-1B0BDCFD8BBD}" destId="{5C8B6E9B-807C-4D36-A55F-295697C3E77E}" srcOrd="1" destOrd="0" presId="urn:microsoft.com/office/officeart/2005/8/layout/default"/>
    <dgm:cxn modelId="{F2FB3BE2-029D-46B0-8675-D6653B0F2CB7}" type="presParOf" srcId="{36FAF75A-B5B3-451A-8760-1B0BDCFD8BBD}" destId="{094DFB6A-5918-43B6-B79F-DCB830DFF8D7}" srcOrd="2" destOrd="0" presId="urn:microsoft.com/office/officeart/2005/8/layout/default"/>
    <dgm:cxn modelId="{516ADCDA-8AFD-4B2B-A779-24FB500E6EFB}" type="presParOf" srcId="{36FAF75A-B5B3-451A-8760-1B0BDCFD8BBD}" destId="{45DF3525-FB09-4B6E-A3D1-FFF337E2AD04}" srcOrd="3" destOrd="0" presId="urn:microsoft.com/office/officeart/2005/8/layout/default"/>
    <dgm:cxn modelId="{E4A2B552-14F1-4179-ACB8-8324CE793199}" type="presParOf" srcId="{36FAF75A-B5B3-451A-8760-1B0BDCFD8BBD}" destId="{FD70393D-166B-4A8E-BECE-E53C3D91F979}"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763281-61C7-4588-87D5-EFD20F72C24E}"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kumimoji="1" lang="ja-JP" altLang="en-US"/>
        </a:p>
      </dgm:t>
    </dgm:pt>
    <dgm:pt modelId="{11DF40AC-1139-4F6E-8BF2-C2D3BA66C873}">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相手から信頼を得る</a:t>
          </a:r>
        </a:p>
      </dgm:t>
    </dgm:pt>
    <dgm:pt modelId="{50A0C9D9-6797-4C8A-919B-5C9131E7B8EE}" type="parTrans" cxnId="{7ACA5E56-86CA-4C24-97B7-D7364955EE5B}">
      <dgm:prSet/>
      <dgm:spPr/>
      <dgm:t>
        <a:bodyPr/>
        <a:lstStyle/>
        <a:p>
          <a:endParaRPr kumimoji="1" lang="ja-JP" altLang="en-US"/>
        </a:p>
      </dgm:t>
    </dgm:pt>
    <dgm:pt modelId="{ECB970EC-24E9-4A2B-BE45-3C757CAA740F}" type="sibTrans" cxnId="{7ACA5E56-86CA-4C24-97B7-D7364955EE5B}">
      <dgm:prSet/>
      <dgm:spPr/>
      <dgm:t>
        <a:bodyPr/>
        <a:lstStyle/>
        <a:p>
          <a:endParaRPr kumimoji="1" lang="ja-JP" altLang="en-US"/>
        </a:p>
      </dgm:t>
    </dgm:pt>
    <dgm:pt modelId="{444D8EC8-70AB-4665-B6D7-FAAF29C61B22}">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事実を正しく伝える</a:t>
          </a:r>
        </a:p>
      </dgm:t>
    </dgm:pt>
    <dgm:pt modelId="{A17CB675-C404-46A8-B2E4-6A6CE2BEC801}" type="parTrans" cxnId="{23E82382-6AC2-43FB-8217-5078DA082765}">
      <dgm:prSet/>
      <dgm:spPr/>
      <dgm:t>
        <a:bodyPr/>
        <a:lstStyle/>
        <a:p>
          <a:endParaRPr kumimoji="1" lang="ja-JP" altLang="en-US"/>
        </a:p>
      </dgm:t>
    </dgm:pt>
    <dgm:pt modelId="{4F74201D-5BD6-44A9-8F79-126587A6BFC1}" type="sibTrans" cxnId="{23E82382-6AC2-43FB-8217-5078DA082765}">
      <dgm:prSet/>
      <dgm:spPr/>
      <dgm:t>
        <a:bodyPr/>
        <a:lstStyle/>
        <a:p>
          <a:endParaRPr kumimoji="1" lang="ja-JP" altLang="en-US"/>
        </a:p>
      </dgm:t>
    </dgm:pt>
    <dgm:pt modelId="{673BE175-C244-4CA9-97B1-58F62E663060}">
      <dgm:prSet phldrT="[テキスト]" custT="1"/>
      <dgm:spPr>
        <a:solidFill>
          <a:schemeClr val="accent6">
            <a:lumMod val="20000"/>
            <a:lumOff val="80000"/>
          </a:schemeClr>
        </a:solidFill>
      </dgm:spPr>
      <dgm:t>
        <a:bodyPr/>
        <a:lstStyle/>
        <a:p>
          <a:pPr>
            <a:lnSpc>
              <a:spcPct val="50000"/>
            </a:lnSpc>
            <a:spcAft>
              <a:spcPts val="0"/>
            </a:spcAft>
          </a:pPr>
          <a:r>
            <a:rPr kumimoji="1" lang="ja-JP" altLang="en-US" sz="2000" b="1" dirty="0">
              <a:latin typeface="Meiryo UI" panose="020B0604030504040204" pitchFamily="50" charset="-128"/>
              <a:ea typeface="Meiryo UI" panose="020B0604030504040204" pitchFamily="50" charset="-128"/>
            </a:rPr>
            <a:t>現状と目標のギャップ</a:t>
          </a:r>
          <a:endParaRPr kumimoji="1" lang="en-US" altLang="ja-JP" sz="2000" b="1" dirty="0">
            <a:latin typeface="Meiryo UI" panose="020B0604030504040204" pitchFamily="50" charset="-128"/>
            <a:ea typeface="Meiryo UI" panose="020B0604030504040204" pitchFamily="50" charset="-128"/>
          </a:endParaRPr>
        </a:p>
        <a:p>
          <a:pPr>
            <a:lnSpc>
              <a:spcPct val="90000"/>
            </a:lnSpc>
            <a:spcAft>
              <a:spcPct val="35000"/>
            </a:spcAft>
          </a:pPr>
          <a:r>
            <a:rPr kumimoji="1" lang="ja-JP" altLang="en-US" sz="2000" b="1" dirty="0">
              <a:latin typeface="Meiryo UI" panose="020B0604030504040204" pitchFamily="50" charset="-128"/>
              <a:ea typeface="Meiryo UI" panose="020B0604030504040204" pitchFamily="50" charset="-128"/>
            </a:rPr>
            <a:t>を明確にする</a:t>
          </a:r>
        </a:p>
      </dgm:t>
    </dgm:pt>
    <dgm:pt modelId="{F2E99659-2C69-4921-A8B4-75608D6A6EF7}" type="parTrans" cxnId="{DA0E2158-DEFD-4C95-8085-011C62AF2E0C}">
      <dgm:prSet/>
      <dgm:spPr/>
      <dgm:t>
        <a:bodyPr/>
        <a:lstStyle/>
        <a:p>
          <a:endParaRPr kumimoji="1" lang="ja-JP" altLang="en-US"/>
        </a:p>
      </dgm:t>
    </dgm:pt>
    <dgm:pt modelId="{94474505-AD79-40BD-909A-71B2C3AEC917}" type="sibTrans" cxnId="{DA0E2158-DEFD-4C95-8085-011C62AF2E0C}">
      <dgm:prSet/>
      <dgm:spPr/>
      <dgm:t>
        <a:bodyPr/>
        <a:lstStyle/>
        <a:p>
          <a:endParaRPr kumimoji="1" lang="ja-JP" altLang="en-US"/>
        </a:p>
      </dgm:t>
    </dgm:pt>
    <dgm:pt modelId="{52D9BB72-15C8-4297-96FA-34D2BA28FB11}">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今後の行動計画を作る</a:t>
          </a:r>
        </a:p>
      </dgm:t>
    </dgm:pt>
    <dgm:pt modelId="{754A941A-674B-457D-8CE8-9DDECAC7B7F6}" type="parTrans" cxnId="{A21C4DFF-F2AC-4148-ABA2-F8A39D0063DE}">
      <dgm:prSet/>
      <dgm:spPr/>
      <dgm:t>
        <a:bodyPr/>
        <a:lstStyle/>
        <a:p>
          <a:endParaRPr kumimoji="1" lang="ja-JP" altLang="en-US"/>
        </a:p>
      </dgm:t>
    </dgm:pt>
    <dgm:pt modelId="{ED7D89EB-FF7E-4018-B627-2C366FCDCF29}" type="sibTrans" cxnId="{A21C4DFF-F2AC-4148-ABA2-F8A39D0063DE}">
      <dgm:prSet/>
      <dgm:spPr/>
      <dgm:t>
        <a:bodyPr/>
        <a:lstStyle/>
        <a:p>
          <a:endParaRPr kumimoji="1" lang="ja-JP" altLang="en-US"/>
        </a:p>
      </dgm:t>
    </dgm:pt>
    <dgm:pt modelId="{9EBBD681-200D-4063-B82B-253BF9906572}">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今後の期待を伝える</a:t>
          </a:r>
        </a:p>
      </dgm:t>
    </dgm:pt>
    <dgm:pt modelId="{FA737CDD-CCAB-492C-9C00-5E3D69B4DE0D}" type="parTrans" cxnId="{11293F83-1FD4-4C75-B573-E632759173DF}">
      <dgm:prSet/>
      <dgm:spPr/>
      <dgm:t>
        <a:bodyPr/>
        <a:lstStyle/>
        <a:p>
          <a:endParaRPr kumimoji="1" lang="ja-JP" altLang="en-US"/>
        </a:p>
      </dgm:t>
    </dgm:pt>
    <dgm:pt modelId="{19B4D69E-57EE-41A7-AE5D-9EEF55102CBD}" type="sibTrans" cxnId="{11293F83-1FD4-4C75-B573-E632759173DF}">
      <dgm:prSet>
        <dgm:style>
          <a:lnRef idx="3">
            <a:schemeClr val="accent6"/>
          </a:lnRef>
          <a:fillRef idx="0">
            <a:schemeClr val="accent6"/>
          </a:fillRef>
          <a:effectRef idx="2">
            <a:schemeClr val="accent6"/>
          </a:effectRef>
          <a:fontRef idx="minor">
            <a:schemeClr val="tx1"/>
          </a:fontRef>
        </dgm:style>
      </dgm:prSet>
      <dgm:spPr/>
      <dgm:t>
        <a:bodyPr/>
        <a:lstStyle/>
        <a:p>
          <a:endParaRPr kumimoji="1" lang="ja-JP" altLang="en-US"/>
        </a:p>
      </dgm:t>
    </dgm:pt>
    <dgm:pt modelId="{3C4F4001-AF64-4B85-9FA4-CD96E3C8ACB9}" type="pres">
      <dgm:prSet presAssocID="{02763281-61C7-4588-87D5-EFD20F72C24E}" presName="cycle" presStyleCnt="0">
        <dgm:presLayoutVars>
          <dgm:dir/>
          <dgm:resizeHandles val="exact"/>
        </dgm:presLayoutVars>
      </dgm:prSet>
      <dgm:spPr/>
    </dgm:pt>
    <dgm:pt modelId="{0E4273B0-9C07-46C0-96B4-7C97F15962F5}" type="pres">
      <dgm:prSet presAssocID="{11DF40AC-1139-4F6E-8BF2-C2D3BA66C873}" presName="node" presStyleLbl="node1" presStyleIdx="0" presStyleCnt="5" custScaleX="182194">
        <dgm:presLayoutVars>
          <dgm:bulletEnabled val="1"/>
        </dgm:presLayoutVars>
      </dgm:prSet>
      <dgm:spPr/>
    </dgm:pt>
    <dgm:pt modelId="{45895085-5618-4A4E-9D9B-E76ABF5B531E}" type="pres">
      <dgm:prSet presAssocID="{11DF40AC-1139-4F6E-8BF2-C2D3BA66C873}" presName="spNode" presStyleCnt="0"/>
      <dgm:spPr/>
    </dgm:pt>
    <dgm:pt modelId="{112E5F2A-F1FF-400D-A3EA-269A42BFAFDC}" type="pres">
      <dgm:prSet presAssocID="{ECB970EC-24E9-4A2B-BE45-3C757CAA740F}" presName="sibTrans" presStyleLbl="sibTrans1D1" presStyleIdx="0" presStyleCnt="5"/>
      <dgm:spPr/>
    </dgm:pt>
    <dgm:pt modelId="{CC83FF98-F71B-4297-B63D-AE54F440A65D}" type="pres">
      <dgm:prSet presAssocID="{444D8EC8-70AB-4665-B6D7-FAAF29C61B22}" presName="node" presStyleLbl="node1" presStyleIdx="1" presStyleCnt="5" custScaleX="196511" custScaleY="103581" custRadScaleRad="114868" custRadScaleInc="21290">
        <dgm:presLayoutVars>
          <dgm:bulletEnabled val="1"/>
        </dgm:presLayoutVars>
      </dgm:prSet>
      <dgm:spPr/>
    </dgm:pt>
    <dgm:pt modelId="{DAC933B3-24CF-4AE9-B8B6-D2DA3216E5A6}" type="pres">
      <dgm:prSet presAssocID="{444D8EC8-70AB-4665-B6D7-FAAF29C61B22}" presName="spNode" presStyleCnt="0"/>
      <dgm:spPr/>
    </dgm:pt>
    <dgm:pt modelId="{09AD7110-D1FF-499C-933A-F6554929636F}" type="pres">
      <dgm:prSet presAssocID="{4F74201D-5BD6-44A9-8F79-126587A6BFC1}" presName="sibTrans" presStyleLbl="sibTrans1D1" presStyleIdx="1" presStyleCnt="5"/>
      <dgm:spPr/>
    </dgm:pt>
    <dgm:pt modelId="{8B2B9FBD-7543-44D5-A0F3-A20A4059A21C}" type="pres">
      <dgm:prSet presAssocID="{673BE175-C244-4CA9-97B1-58F62E663060}" presName="node" presStyleLbl="node1" presStyleIdx="2" presStyleCnt="5" custScaleX="188758" custRadScaleRad="107125" custRadScaleInc="-72220">
        <dgm:presLayoutVars>
          <dgm:bulletEnabled val="1"/>
        </dgm:presLayoutVars>
      </dgm:prSet>
      <dgm:spPr/>
    </dgm:pt>
    <dgm:pt modelId="{E33DCDE7-B15C-4F9A-88DC-C21516431190}" type="pres">
      <dgm:prSet presAssocID="{673BE175-C244-4CA9-97B1-58F62E663060}" presName="spNode" presStyleCnt="0"/>
      <dgm:spPr/>
    </dgm:pt>
    <dgm:pt modelId="{A3544142-4E25-448D-BE61-B26BFFFB5B6F}" type="pres">
      <dgm:prSet presAssocID="{94474505-AD79-40BD-909A-71B2C3AEC917}" presName="sibTrans" presStyleLbl="sibTrans1D1" presStyleIdx="2" presStyleCnt="5"/>
      <dgm:spPr/>
    </dgm:pt>
    <dgm:pt modelId="{5C2B7CA1-D923-4B22-B2E4-4F0B30033FD7}" type="pres">
      <dgm:prSet presAssocID="{52D9BB72-15C8-4297-96FA-34D2BA28FB11}" presName="node" presStyleLbl="node1" presStyleIdx="3" presStyleCnt="5" custScaleX="198160" custRadScaleRad="105564" custRadScaleInc="71034">
        <dgm:presLayoutVars>
          <dgm:bulletEnabled val="1"/>
        </dgm:presLayoutVars>
      </dgm:prSet>
      <dgm:spPr/>
    </dgm:pt>
    <dgm:pt modelId="{0C156DE9-5D1C-4B74-AC5E-336C18222118}" type="pres">
      <dgm:prSet presAssocID="{52D9BB72-15C8-4297-96FA-34D2BA28FB11}" presName="spNode" presStyleCnt="0"/>
      <dgm:spPr/>
    </dgm:pt>
    <dgm:pt modelId="{07E97EA9-1DAF-4EA9-9EAF-1FCC2E84F057}" type="pres">
      <dgm:prSet presAssocID="{ED7D89EB-FF7E-4018-B627-2C366FCDCF29}" presName="sibTrans" presStyleLbl="sibTrans1D1" presStyleIdx="3" presStyleCnt="5"/>
      <dgm:spPr/>
    </dgm:pt>
    <dgm:pt modelId="{D1A63645-A634-485E-8E25-F1743D728658}" type="pres">
      <dgm:prSet presAssocID="{9EBBD681-200D-4063-B82B-253BF9906572}" presName="node" presStyleLbl="node1" presStyleIdx="4" presStyleCnt="5" custScaleX="172662" custRadScaleRad="109217" custRadScaleInc="-13880">
        <dgm:presLayoutVars>
          <dgm:bulletEnabled val="1"/>
        </dgm:presLayoutVars>
      </dgm:prSet>
      <dgm:spPr/>
    </dgm:pt>
    <dgm:pt modelId="{563C98DF-96B4-4B72-9182-13799AC14E65}" type="pres">
      <dgm:prSet presAssocID="{9EBBD681-200D-4063-B82B-253BF9906572}" presName="spNode" presStyleCnt="0"/>
      <dgm:spPr/>
    </dgm:pt>
    <dgm:pt modelId="{2604EF4A-FD1A-445E-A03C-C25045EA06E6}" type="pres">
      <dgm:prSet presAssocID="{19B4D69E-57EE-41A7-AE5D-9EEF55102CBD}" presName="sibTrans" presStyleLbl="sibTrans1D1" presStyleIdx="4" presStyleCnt="5"/>
      <dgm:spPr/>
    </dgm:pt>
  </dgm:ptLst>
  <dgm:cxnLst>
    <dgm:cxn modelId="{9FBDC538-9B54-4B07-8EFD-BC0D8B257A81}" type="presOf" srcId="{19B4D69E-57EE-41A7-AE5D-9EEF55102CBD}" destId="{2604EF4A-FD1A-445E-A03C-C25045EA06E6}" srcOrd="0" destOrd="0" presId="urn:microsoft.com/office/officeart/2005/8/layout/cycle5"/>
    <dgm:cxn modelId="{1718AC3A-25F6-43AB-AA83-8CDDA0B6F5C6}" type="presOf" srcId="{9EBBD681-200D-4063-B82B-253BF9906572}" destId="{D1A63645-A634-485E-8E25-F1743D728658}" srcOrd="0" destOrd="0" presId="urn:microsoft.com/office/officeart/2005/8/layout/cycle5"/>
    <dgm:cxn modelId="{4DC9055B-8418-4E62-B0B2-AD02EA2F424D}" type="presOf" srcId="{444D8EC8-70AB-4665-B6D7-FAAF29C61B22}" destId="{CC83FF98-F71B-4297-B63D-AE54F440A65D}" srcOrd="0" destOrd="0" presId="urn:microsoft.com/office/officeart/2005/8/layout/cycle5"/>
    <dgm:cxn modelId="{F2006B67-6878-4503-BAFE-FC58D98692C6}" type="presOf" srcId="{673BE175-C244-4CA9-97B1-58F62E663060}" destId="{8B2B9FBD-7543-44D5-A0F3-A20A4059A21C}" srcOrd="0" destOrd="0" presId="urn:microsoft.com/office/officeart/2005/8/layout/cycle5"/>
    <dgm:cxn modelId="{7ACA5E56-86CA-4C24-97B7-D7364955EE5B}" srcId="{02763281-61C7-4588-87D5-EFD20F72C24E}" destId="{11DF40AC-1139-4F6E-8BF2-C2D3BA66C873}" srcOrd="0" destOrd="0" parTransId="{50A0C9D9-6797-4C8A-919B-5C9131E7B8EE}" sibTransId="{ECB970EC-24E9-4A2B-BE45-3C757CAA740F}"/>
    <dgm:cxn modelId="{DA0E2158-DEFD-4C95-8085-011C62AF2E0C}" srcId="{02763281-61C7-4588-87D5-EFD20F72C24E}" destId="{673BE175-C244-4CA9-97B1-58F62E663060}" srcOrd="2" destOrd="0" parTransId="{F2E99659-2C69-4921-A8B4-75608D6A6EF7}" sibTransId="{94474505-AD79-40BD-909A-71B2C3AEC917}"/>
    <dgm:cxn modelId="{FDFE8A7D-6913-435F-95DA-93F9280498DC}" type="presOf" srcId="{94474505-AD79-40BD-909A-71B2C3AEC917}" destId="{A3544142-4E25-448D-BE61-B26BFFFB5B6F}" srcOrd="0" destOrd="0" presId="urn:microsoft.com/office/officeart/2005/8/layout/cycle5"/>
    <dgm:cxn modelId="{23E82382-6AC2-43FB-8217-5078DA082765}" srcId="{02763281-61C7-4588-87D5-EFD20F72C24E}" destId="{444D8EC8-70AB-4665-B6D7-FAAF29C61B22}" srcOrd="1" destOrd="0" parTransId="{A17CB675-C404-46A8-B2E4-6A6CE2BEC801}" sibTransId="{4F74201D-5BD6-44A9-8F79-126587A6BFC1}"/>
    <dgm:cxn modelId="{11293F83-1FD4-4C75-B573-E632759173DF}" srcId="{02763281-61C7-4588-87D5-EFD20F72C24E}" destId="{9EBBD681-200D-4063-B82B-253BF9906572}" srcOrd="4" destOrd="0" parTransId="{FA737CDD-CCAB-492C-9C00-5E3D69B4DE0D}" sibTransId="{19B4D69E-57EE-41A7-AE5D-9EEF55102CBD}"/>
    <dgm:cxn modelId="{39C9A385-3432-4006-A2EB-BC09F1E1688F}" type="presOf" srcId="{ED7D89EB-FF7E-4018-B627-2C366FCDCF29}" destId="{07E97EA9-1DAF-4EA9-9EAF-1FCC2E84F057}" srcOrd="0" destOrd="0" presId="urn:microsoft.com/office/officeart/2005/8/layout/cycle5"/>
    <dgm:cxn modelId="{456FDBD6-F789-4D94-A3D0-B031ACFD3A80}" type="presOf" srcId="{ECB970EC-24E9-4A2B-BE45-3C757CAA740F}" destId="{112E5F2A-F1FF-400D-A3EA-269A42BFAFDC}" srcOrd="0" destOrd="0" presId="urn:microsoft.com/office/officeart/2005/8/layout/cycle5"/>
    <dgm:cxn modelId="{564182D7-E5FC-4590-B3F2-764808BBE49F}" type="presOf" srcId="{4F74201D-5BD6-44A9-8F79-126587A6BFC1}" destId="{09AD7110-D1FF-499C-933A-F6554929636F}" srcOrd="0" destOrd="0" presId="urn:microsoft.com/office/officeart/2005/8/layout/cycle5"/>
    <dgm:cxn modelId="{562EFFD7-BEF8-4031-9DF6-FDAD849F144A}" type="presOf" srcId="{52D9BB72-15C8-4297-96FA-34D2BA28FB11}" destId="{5C2B7CA1-D923-4B22-B2E4-4F0B30033FD7}" srcOrd="0" destOrd="0" presId="urn:microsoft.com/office/officeart/2005/8/layout/cycle5"/>
    <dgm:cxn modelId="{8D1DB4DA-DBF1-4CF7-B5CE-B7E3926AFBD4}" type="presOf" srcId="{11DF40AC-1139-4F6E-8BF2-C2D3BA66C873}" destId="{0E4273B0-9C07-46C0-96B4-7C97F15962F5}" srcOrd="0" destOrd="0" presId="urn:microsoft.com/office/officeart/2005/8/layout/cycle5"/>
    <dgm:cxn modelId="{5ADD1DFA-CCE6-4BF8-A021-18988B684DA5}" type="presOf" srcId="{02763281-61C7-4588-87D5-EFD20F72C24E}" destId="{3C4F4001-AF64-4B85-9FA4-CD96E3C8ACB9}" srcOrd="0" destOrd="0" presId="urn:microsoft.com/office/officeart/2005/8/layout/cycle5"/>
    <dgm:cxn modelId="{A21C4DFF-F2AC-4148-ABA2-F8A39D0063DE}" srcId="{02763281-61C7-4588-87D5-EFD20F72C24E}" destId="{52D9BB72-15C8-4297-96FA-34D2BA28FB11}" srcOrd="3" destOrd="0" parTransId="{754A941A-674B-457D-8CE8-9DDECAC7B7F6}" sibTransId="{ED7D89EB-FF7E-4018-B627-2C366FCDCF29}"/>
    <dgm:cxn modelId="{D1DA6E5F-602A-48FC-A03B-61FC74BB7409}" type="presParOf" srcId="{3C4F4001-AF64-4B85-9FA4-CD96E3C8ACB9}" destId="{0E4273B0-9C07-46C0-96B4-7C97F15962F5}" srcOrd="0" destOrd="0" presId="urn:microsoft.com/office/officeart/2005/8/layout/cycle5"/>
    <dgm:cxn modelId="{E4914D41-0EE7-454D-835A-CC39C26382AD}" type="presParOf" srcId="{3C4F4001-AF64-4B85-9FA4-CD96E3C8ACB9}" destId="{45895085-5618-4A4E-9D9B-E76ABF5B531E}" srcOrd="1" destOrd="0" presId="urn:microsoft.com/office/officeart/2005/8/layout/cycle5"/>
    <dgm:cxn modelId="{7E40163D-A16B-464D-B0E7-A943A7146341}" type="presParOf" srcId="{3C4F4001-AF64-4B85-9FA4-CD96E3C8ACB9}" destId="{112E5F2A-F1FF-400D-A3EA-269A42BFAFDC}" srcOrd="2" destOrd="0" presId="urn:microsoft.com/office/officeart/2005/8/layout/cycle5"/>
    <dgm:cxn modelId="{47792584-C8A7-4ACC-9235-74223A3C03DD}" type="presParOf" srcId="{3C4F4001-AF64-4B85-9FA4-CD96E3C8ACB9}" destId="{CC83FF98-F71B-4297-B63D-AE54F440A65D}" srcOrd="3" destOrd="0" presId="urn:microsoft.com/office/officeart/2005/8/layout/cycle5"/>
    <dgm:cxn modelId="{8563EA4C-339D-4C66-A2CE-36D9E80971A2}" type="presParOf" srcId="{3C4F4001-AF64-4B85-9FA4-CD96E3C8ACB9}" destId="{DAC933B3-24CF-4AE9-B8B6-D2DA3216E5A6}" srcOrd="4" destOrd="0" presId="urn:microsoft.com/office/officeart/2005/8/layout/cycle5"/>
    <dgm:cxn modelId="{9950F762-5429-48CD-AA6D-56ED30D9E76C}" type="presParOf" srcId="{3C4F4001-AF64-4B85-9FA4-CD96E3C8ACB9}" destId="{09AD7110-D1FF-499C-933A-F6554929636F}" srcOrd="5" destOrd="0" presId="urn:microsoft.com/office/officeart/2005/8/layout/cycle5"/>
    <dgm:cxn modelId="{A1ABCB15-B436-451A-A288-F4772E61E4CA}" type="presParOf" srcId="{3C4F4001-AF64-4B85-9FA4-CD96E3C8ACB9}" destId="{8B2B9FBD-7543-44D5-A0F3-A20A4059A21C}" srcOrd="6" destOrd="0" presId="urn:microsoft.com/office/officeart/2005/8/layout/cycle5"/>
    <dgm:cxn modelId="{A38F7B0F-0892-4E7F-BABB-F7F13415E100}" type="presParOf" srcId="{3C4F4001-AF64-4B85-9FA4-CD96E3C8ACB9}" destId="{E33DCDE7-B15C-4F9A-88DC-C21516431190}" srcOrd="7" destOrd="0" presId="urn:microsoft.com/office/officeart/2005/8/layout/cycle5"/>
    <dgm:cxn modelId="{AE38E1DD-F2C4-4F90-BC49-98242E3B993B}" type="presParOf" srcId="{3C4F4001-AF64-4B85-9FA4-CD96E3C8ACB9}" destId="{A3544142-4E25-448D-BE61-B26BFFFB5B6F}" srcOrd="8" destOrd="0" presId="urn:microsoft.com/office/officeart/2005/8/layout/cycle5"/>
    <dgm:cxn modelId="{5DD95C74-FF8F-4788-BA9E-360019AC9C6C}" type="presParOf" srcId="{3C4F4001-AF64-4B85-9FA4-CD96E3C8ACB9}" destId="{5C2B7CA1-D923-4B22-B2E4-4F0B30033FD7}" srcOrd="9" destOrd="0" presId="urn:microsoft.com/office/officeart/2005/8/layout/cycle5"/>
    <dgm:cxn modelId="{F358F865-6769-4802-952E-C1BAB06C07CC}" type="presParOf" srcId="{3C4F4001-AF64-4B85-9FA4-CD96E3C8ACB9}" destId="{0C156DE9-5D1C-4B74-AC5E-336C18222118}" srcOrd="10" destOrd="0" presId="urn:microsoft.com/office/officeart/2005/8/layout/cycle5"/>
    <dgm:cxn modelId="{CEE76619-85F5-49A5-9A31-C0AFD056560D}" type="presParOf" srcId="{3C4F4001-AF64-4B85-9FA4-CD96E3C8ACB9}" destId="{07E97EA9-1DAF-4EA9-9EAF-1FCC2E84F057}" srcOrd="11" destOrd="0" presId="urn:microsoft.com/office/officeart/2005/8/layout/cycle5"/>
    <dgm:cxn modelId="{86D847B0-3A89-4BF5-8EA1-B929178768F3}" type="presParOf" srcId="{3C4F4001-AF64-4B85-9FA4-CD96E3C8ACB9}" destId="{D1A63645-A634-485E-8E25-F1743D728658}" srcOrd="12" destOrd="0" presId="urn:microsoft.com/office/officeart/2005/8/layout/cycle5"/>
    <dgm:cxn modelId="{7AEE11B7-7906-428A-8A74-4BBA5E4B866A}" type="presParOf" srcId="{3C4F4001-AF64-4B85-9FA4-CD96E3C8ACB9}" destId="{563C98DF-96B4-4B72-9182-13799AC14E65}" srcOrd="13" destOrd="0" presId="urn:microsoft.com/office/officeart/2005/8/layout/cycle5"/>
    <dgm:cxn modelId="{C89AD92D-B481-48AA-83B7-A9F2F44D5135}" type="presParOf" srcId="{3C4F4001-AF64-4B85-9FA4-CD96E3C8ACB9}" destId="{2604EF4A-FD1A-445E-A03C-C25045EA06E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763281-61C7-4588-87D5-EFD20F72C24E}"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kumimoji="1" lang="ja-JP" altLang="en-US"/>
        </a:p>
      </dgm:t>
    </dgm:pt>
    <dgm:pt modelId="{11DF40AC-1139-4F6E-8BF2-C2D3BA66C873}">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相手から信頼を得る</a:t>
          </a:r>
        </a:p>
      </dgm:t>
    </dgm:pt>
    <dgm:pt modelId="{50A0C9D9-6797-4C8A-919B-5C9131E7B8EE}" type="parTrans" cxnId="{7ACA5E56-86CA-4C24-97B7-D7364955EE5B}">
      <dgm:prSet/>
      <dgm:spPr/>
      <dgm:t>
        <a:bodyPr/>
        <a:lstStyle/>
        <a:p>
          <a:endParaRPr kumimoji="1" lang="ja-JP" altLang="en-US"/>
        </a:p>
      </dgm:t>
    </dgm:pt>
    <dgm:pt modelId="{ECB970EC-24E9-4A2B-BE45-3C757CAA740F}" type="sibTrans" cxnId="{7ACA5E56-86CA-4C24-97B7-D7364955EE5B}">
      <dgm:prSet/>
      <dgm:spPr/>
      <dgm:t>
        <a:bodyPr/>
        <a:lstStyle/>
        <a:p>
          <a:endParaRPr kumimoji="1" lang="ja-JP" altLang="en-US"/>
        </a:p>
      </dgm:t>
    </dgm:pt>
    <dgm:pt modelId="{444D8EC8-70AB-4665-B6D7-FAAF29C61B22}">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事実を正しく伝える</a:t>
          </a:r>
        </a:p>
      </dgm:t>
    </dgm:pt>
    <dgm:pt modelId="{A17CB675-C404-46A8-B2E4-6A6CE2BEC801}" type="parTrans" cxnId="{23E82382-6AC2-43FB-8217-5078DA082765}">
      <dgm:prSet/>
      <dgm:spPr/>
      <dgm:t>
        <a:bodyPr/>
        <a:lstStyle/>
        <a:p>
          <a:endParaRPr kumimoji="1" lang="ja-JP" altLang="en-US"/>
        </a:p>
      </dgm:t>
    </dgm:pt>
    <dgm:pt modelId="{4F74201D-5BD6-44A9-8F79-126587A6BFC1}" type="sibTrans" cxnId="{23E82382-6AC2-43FB-8217-5078DA082765}">
      <dgm:prSet/>
      <dgm:spPr/>
      <dgm:t>
        <a:bodyPr/>
        <a:lstStyle/>
        <a:p>
          <a:endParaRPr kumimoji="1" lang="ja-JP" altLang="en-US"/>
        </a:p>
      </dgm:t>
    </dgm:pt>
    <dgm:pt modelId="{673BE175-C244-4CA9-97B1-58F62E663060}">
      <dgm:prSet phldrT="[テキスト]" custT="1"/>
      <dgm:spPr/>
      <dgm:t>
        <a:bodyPr/>
        <a:lstStyle/>
        <a:p>
          <a:pPr>
            <a:lnSpc>
              <a:spcPct val="50000"/>
            </a:lnSpc>
            <a:spcAft>
              <a:spcPts val="0"/>
            </a:spcAft>
          </a:pPr>
          <a:r>
            <a:rPr kumimoji="1" lang="ja-JP" altLang="en-US" sz="2000" b="1" dirty="0">
              <a:latin typeface="Meiryo UI" panose="020B0604030504040204" pitchFamily="50" charset="-128"/>
              <a:ea typeface="Meiryo UI" panose="020B0604030504040204" pitchFamily="50" charset="-128"/>
            </a:rPr>
            <a:t>現状と目標のギャップ</a:t>
          </a:r>
          <a:endParaRPr kumimoji="1" lang="en-US" altLang="ja-JP" sz="2000" b="1" dirty="0">
            <a:latin typeface="Meiryo UI" panose="020B0604030504040204" pitchFamily="50" charset="-128"/>
            <a:ea typeface="Meiryo UI" panose="020B0604030504040204" pitchFamily="50" charset="-128"/>
          </a:endParaRPr>
        </a:p>
        <a:p>
          <a:pPr>
            <a:lnSpc>
              <a:spcPct val="90000"/>
            </a:lnSpc>
            <a:spcAft>
              <a:spcPct val="35000"/>
            </a:spcAft>
          </a:pPr>
          <a:r>
            <a:rPr kumimoji="1" lang="ja-JP" altLang="en-US" sz="2000" b="1" dirty="0">
              <a:latin typeface="Meiryo UI" panose="020B0604030504040204" pitchFamily="50" charset="-128"/>
              <a:ea typeface="Meiryo UI" panose="020B0604030504040204" pitchFamily="50" charset="-128"/>
            </a:rPr>
            <a:t>を明確にする</a:t>
          </a:r>
        </a:p>
      </dgm:t>
    </dgm:pt>
    <dgm:pt modelId="{F2E99659-2C69-4921-A8B4-75608D6A6EF7}" type="parTrans" cxnId="{DA0E2158-DEFD-4C95-8085-011C62AF2E0C}">
      <dgm:prSet/>
      <dgm:spPr/>
      <dgm:t>
        <a:bodyPr/>
        <a:lstStyle/>
        <a:p>
          <a:endParaRPr kumimoji="1" lang="ja-JP" altLang="en-US"/>
        </a:p>
      </dgm:t>
    </dgm:pt>
    <dgm:pt modelId="{94474505-AD79-40BD-909A-71B2C3AEC917}" type="sibTrans" cxnId="{DA0E2158-DEFD-4C95-8085-011C62AF2E0C}">
      <dgm:prSet/>
      <dgm:spPr/>
      <dgm:t>
        <a:bodyPr/>
        <a:lstStyle/>
        <a:p>
          <a:endParaRPr kumimoji="1" lang="ja-JP" altLang="en-US"/>
        </a:p>
      </dgm:t>
    </dgm:pt>
    <dgm:pt modelId="{52D9BB72-15C8-4297-96FA-34D2BA28FB11}">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今後の行動計画を作る</a:t>
          </a:r>
        </a:p>
      </dgm:t>
    </dgm:pt>
    <dgm:pt modelId="{754A941A-674B-457D-8CE8-9DDECAC7B7F6}" type="parTrans" cxnId="{A21C4DFF-F2AC-4148-ABA2-F8A39D0063DE}">
      <dgm:prSet/>
      <dgm:spPr/>
      <dgm:t>
        <a:bodyPr/>
        <a:lstStyle/>
        <a:p>
          <a:endParaRPr kumimoji="1" lang="ja-JP" altLang="en-US"/>
        </a:p>
      </dgm:t>
    </dgm:pt>
    <dgm:pt modelId="{ED7D89EB-FF7E-4018-B627-2C366FCDCF29}" type="sibTrans" cxnId="{A21C4DFF-F2AC-4148-ABA2-F8A39D0063DE}">
      <dgm:prSet/>
      <dgm:spPr/>
      <dgm:t>
        <a:bodyPr/>
        <a:lstStyle/>
        <a:p>
          <a:endParaRPr kumimoji="1" lang="ja-JP" altLang="en-US"/>
        </a:p>
      </dgm:t>
    </dgm:pt>
    <dgm:pt modelId="{9EBBD681-200D-4063-B82B-253BF9906572}">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今後の期待を伝える</a:t>
          </a:r>
        </a:p>
      </dgm:t>
    </dgm:pt>
    <dgm:pt modelId="{FA737CDD-CCAB-492C-9C00-5E3D69B4DE0D}" type="parTrans" cxnId="{11293F83-1FD4-4C75-B573-E632759173DF}">
      <dgm:prSet/>
      <dgm:spPr/>
      <dgm:t>
        <a:bodyPr/>
        <a:lstStyle/>
        <a:p>
          <a:endParaRPr kumimoji="1" lang="ja-JP" altLang="en-US"/>
        </a:p>
      </dgm:t>
    </dgm:pt>
    <dgm:pt modelId="{19B4D69E-57EE-41A7-AE5D-9EEF55102CBD}" type="sibTrans" cxnId="{11293F83-1FD4-4C75-B573-E632759173DF}">
      <dgm:prSet>
        <dgm:style>
          <a:lnRef idx="3">
            <a:schemeClr val="accent6"/>
          </a:lnRef>
          <a:fillRef idx="0">
            <a:schemeClr val="accent6"/>
          </a:fillRef>
          <a:effectRef idx="2">
            <a:schemeClr val="accent6"/>
          </a:effectRef>
          <a:fontRef idx="minor">
            <a:schemeClr val="tx1"/>
          </a:fontRef>
        </dgm:style>
      </dgm:prSet>
      <dgm:spPr/>
      <dgm:t>
        <a:bodyPr/>
        <a:lstStyle/>
        <a:p>
          <a:endParaRPr kumimoji="1" lang="ja-JP" altLang="en-US"/>
        </a:p>
      </dgm:t>
    </dgm:pt>
    <dgm:pt modelId="{3C4F4001-AF64-4B85-9FA4-CD96E3C8ACB9}" type="pres">
      <dgm:prSet presAssocID="{02763281-61C7-4588-87D5-EFD20F72C24E}" presName="cycle" presStyleCnt="0">
        <dgm:presLayoutVars>
          <dgm:dir/>
          <dgm:resizeHandles val="exact"/>
        </dgm:presLayoutVars>
      </dgm:prSet>
      <dgm:spPr/>
    </dgm:pt>
    <dgm:pt modelId="{0E4273B0-9C07-46C0-96B4-7C97F15962F5}" type="pres">
      <dgm:prSet presAssocID="{11DF40AC-1139-4F6E-8BF2-C2D3BA66C873}" presName="node" presStyleLbl="node1" presStyleIdx="0" presStyleCnt="5" custScaleX="182194">
        <dgm:presLayoutVars>
          <dgm:bulletEnabled val="1"/>
        </dgm:presLayoutVars>
      </dgm:prSet>
      <dgm:spPr/>
    </dgm:pt>
    <dgm:pt modelId="{45895085-5618-4A4E-9D9B-E76ABF5B531E}" type="pres">
      <dgm:prSet presAssocID="{11DF40AC-1139-4F6E-8BF2-C2D3BA66C873}" presName="spNode" presStyleCnt="0"/>
      <dgm:spPr/>
    </dgm:pt>
    <dgm:pt modelId="{112E5F2A-F1FF-400D-A3EA-269A42BFAFDC}" type="pres">
      <dgm:prSet presAssocID="{ECB970EC-24E9-4A2B-BE45-3C757CAA740F}" presName="sibTrans" presStyleLbl="sibTrans1D1" presStyleIdx="0" presStyleCnt="5"/>
      <dgm:spPr/>
    </dgm:pt>
    <dgm:pt modelId="{CC83FF98-F71B-4297-B63D-AE54F440A65D}" type="pres">
      <dgm:prSet presAssocID="{444D8EC8-70AB-4665-B6D7-FAAF29C61B22}" presName="node" presStyleLbl="node1" presStyleIdx="1" presStyleCnt="5" custScaleX="196511" custScaleY="103581" custRadScaleRad="114868" custRadScaleInc="21290">
        <dgm:presLayoutVars>
          <dgm:bulletEnabled val="1"/>
        </dgm:presLayoutVars>
      </dgm:prSet>
      <dgm:spPr/>
    </dgm:pt>
    <dgm:pt modelId="{DAC933B3-24CF-4AE9-B8B6-D2DA3216E5A6}" type="pres">
      <dgm:prSet presAssocID="{444D8EC8-70AB-4665-B6D7-FAAF29C61B22}" presName="spNode" presStyleCnt="0"/>
      <dgm:spPr/>
    </dgm:pt>
    <dgm:pt modelId="{09AD7110-D1FF-499C-933A-F6554929636F}" type="pres">
      <dgm:prSet presAssocID="{4F74201D-5BD6-44A9-8F79-126587A6BFC1}" presName="sibTrans" presStyleLbl="sibTrans1D1" presStyleIdx="1" presStyleCnt="5"/>
      <dgm:spPr/>
    </dgm:pt>
    <dgm:pt modelId="{8B2B9FBD-7543-44D5-A0F3-A20A4059A21C}" type="pres">
      <dgm:prSet presAssocID="{673BE175-C244-4CA9-97B1-58F62E663060}" presName="node" presStyleLbl="node1" presStyleIdx="2" presStyleCnt="5" custScaleX="188758" custRadScaleRad="107125" custRadScaleInc="-72220">
        <dgm:presLayoutVars>
          <dgm:bulletEnabled val="1"/>
        </dgm:presLayoutVars>
      </dgm:prSet>
      <dgm:spPr/>
    </dgm:pt>
    <dgm:pt modelId="{E33DCDE7-B15C-4F9A-88DC-C21516431190}" type="pres">
      <dgm:prSet presAssocID="{673BE175-C244-4CA9-97B1-58F62E663060}" presName="spNode" presStyleCnt="0"/>
      <dgm:spPr/>
    </dgm:pt>
    <dgm:pt modelId="{A3544142-4E25-448D-BE61-B26BFFFB5B6F}" type="pres">
      <dgm:prSet presAssocID="{94474505-AD79-40BD-909A-71B2C3AEC917}" presName="sibTrans" presStyleLbl="sibTrans1D1" presStyleIdx="2" presStyleCnt="5"/>
      <dgm:spPr/>
    </dgm:pt>
    <dgm:pt modelId="{5C2B7CA1-D923-4B22-B2E4-4F0B30033FD7}" type="pres">
      <dgm:prSet presAssocID="{52D9BB72-15C8-4297-96FA-34D2BA28FB11}" presName="node" presStyleLbl="node1" presStyleIdx="3" presStyleCnt="5" custScaleX="198160" custRadScaleRad="105564" custRadScaleInc="71034">
        <dgm:presLayoutVars>
          <dgm:bulletEnabled val="1"/>
        </dgm:presLayoutVars>
      </dgm:prSet>
      <dgm:spPr/>
    </dgm:pt>
    <dgm:pt modelId="{0C156DE9-5D1C-4B74-AC5E-336C18222118}" type="pres">
      <dgm:prSet presAssocID="{52D9BB72-15C8-4297-96FA-34D2BA28FB11}" presName="spNode" presStyleCnt="0"/>
      <dgm:spPr/>
    </dgm:pt>
    <dgm:pt modelId="{07E97EA9-1DAF-4EA9-9EAF-1FCC2E84F057}" type="pres">
      <dgm:prSet presAssocID="{ED7D89EB-FF7E-4018-B627-2C366FCDCF29}" presName="sibTrans" presStyleLbl="sibTrans1D1" presStyleIdx="3" presStyleCnt="5"/>
      <dgm:spPr/>
    </dgm:pt>
    <dgm:pt modelId="{D1A63645-A634-485E-8E25-F1743D728658}" type="pres">
      <dgm:prSet presAssocID="{9EBBD681-200D-4063-B82B-253BF9906572}" presName="node" presStyleLbl="node1" presStyleIdx="4" presStyleCnt="5" custScaleX="172662" custRadScaleRad="109217" custRadScaleInc="-13880">
        <dgm:presLayoutVars>
          <dgm:bulletEnabled val="1"/>
        </dgm:presLayoutVars>
      </dgm:prSet>
      <dgm:spPr/>
    </dgm:pt>
    <dgm:pt modelId="{563C98DF-96B4-4B72-9182-13799AC14E65}" type="pres">
      <dgm:prSet presAssocID="{9EBBD681-200D-4063-B82B-253BF9906572}" presName="spNode" presStyleCnt="0"/>
      <dgm:spPr/>
    </dgm:pt>
    <dgm:pt modelId="{2604EF4A-FD1A-445E-A03C-C25045EA06E6}" type="pres">
      <dgm:prSet presAssocID="{19B4D69E-57EE-41A7-AE5D-9EEF55102CBD}" presName="sibTrans" presStyleLbl="sibTrans1D1" presStyleIdx="4" presStyleCnt="5"/>
      <dgm:spPr/>
    </dgm:pt>
  </dgm:ptLst>
  <dgm:cxnLst>
    <dgm:cxn modelId="{9FBDC538-9B54-4B07-8EFD-BC0D8B257A81}" type="presOf" srcId="{19B4D69E-57EE-41A7-AE5D-9EEF55102CBD}" destId="{2604EF4A-FD1A-445E-A03C-C25045EA06E6}" srcOrd="0" destOrd="0" presId="urn:microsoft.com/office/officeart/2005/8/layout/cycle5"/>
    <dgm:cxn modelId="{1718AC3A-25F6-43AB-AA83-8CDDA0B6F5C6}" type="presOf" srcId="{9EBBD681-200D-4063-B82B-253BF9906572}" destId="{D1A63645-A634-485E-8E25-F1743D728658}" srcOrd="0" destOrd="0" presId="urn:microsoft.com/office/officeart/2005/8/layout/cycle5"/>
    <dgm:cxn modelId="{4DC9055B-8418-4E62-B0B2-AD02EA2F424D}" type="presOf" srcId="{444D8EC8-70AB-4665-B6D7-FAAF29C61B22}" destId="{CC83FF98-F71B-4297-B63D-AE54F440A65D}" srcOrd="0" destOrd="0" presId="urn:microsoft.com/office/officeart/2005/8/layout/cycle5"/>
    <dgm:cxn modelId="{F2006B67-6878-4503-BAFE-FC58D98692C6}" type="presOf" srcId="{673BE175-C244-4CA9-97B1-58F62E663060}" destId="{8B2B9FBD-7543-44D5-A0F3-A20A4059A21C}" srcOrd="0" destOrd="0" presId="urn:microsoft.com/office/officeart/2005/8/layout/cycle5"/>
    <dgm:cxn modelId="{7ACA5E56-86CA-4C24-97B7-D7364955EE5B}" srcId="{02763281-61C7-4588-87D5-EFD20F72C24E}" destId="{11DF40AC-1139-4F6E-8BF2-C2D3BA66C873}" srcOrd="0" destOrd="0" parTransId="{50A0C9D9-6797-4C8A-919B-5C9131E7B8EE}" sibTransId="{ECB970EC-24E9-4A2B-BE45-3C757CAA740F}"/>
    <dgm:cxn modelId="{DA0E2158-DEFD-4C95-8085-011C62AF2E0C}" srcId="{02763281-61C7-4588-87D5-EFD20F72C24E}" destId="{673BE175-C244-4CA9-97B1-58F62E663060}" srcOrd="2" destOrd="0" parTransId="{F2E99659-2C69-4921-A8B4-75608D6A6EF7}" sibTransId="{94474505-AD79-40BD-909A-71B2C3AEC917}"/>
    <dgm:cxn modelId="{FDFE8A7D-6913-435F-95DA-93F9280498DC}" type="presOf" srcId="{94474505-AD79-40BD-909A-71B2C3AEC917}" destId="{A3544142-4E25-448D-BE61-B26BFFFB5B6F}" srcOrd="0" destOrd="0" presId="urn:microsoft.com/office/officeart/2005/8/layout/cycle5"/>
    <dgm:cxn modelId="{23E82382-6AC2-43FB-8217-5078DA082765}" srcId="{02763281-61C7-4588-87D5-EFD20F72C24E}" destId="{444D8EC8-70AB-4665-B6D7-FAAF29C61B22}" srcOrd="1" destOrd="0" parTransId="{A17CB675-C404-46A8-B2E4-6A6CE2BEC801}" sibTransId="{4F74201D-5BD6-44A9-8F79-126587A6BFC1}"/>
    <dgm:cxn modelId="{11293F83-1FD4-4C75-B573-E632759173DF}" srcId="{02763281-61C7-4588-87D5-EFD20F72C24E}" destId="{9EBBD681-200D-4063-B82B-253BF9906572}" srcOrd="4" destOrd="0" parTransId="{FA737CDD-CCAB-492C-9C00-5E3D69B4DE0D}" sibTransId="{19B4D69E-57EE-41A7-AE5D-9EEF55102CBD}"/>
    <dgm:cxn modelId="{39C9A385-3432-4006-A2EB-BC09F1E1688F}" type="presOf" srcId="{ED7D89EB-FF7E-4018-B627-2C366FCDCF29}" destId="{07E97EA9-1DAF-4EA9-9EAF-1FCC2E84F057}" srcOrd="0" destOrd="0" presId="urn:microsoft.com/office/officeart/2005/8/layout/cycle5"/>
    <dgm:cxn modelId="{456FDBD6-F789-4D94-A3D0-B031ACFD3A80}" type="presOf" srcId="{ECB970EC-24E9-4A2B-BE45-3C757CAA740F}" destId="{112E5F2A-F1FF-400D-A3EA-269A42BFAFDC}" srcOrd="0" destOrd="0" presId="urn:microsoft.com/office/officeart/2005/8/layout/cycle5"/>
    <dgm:cxn modelId="{564182D7-E5FC-4590-B3F2-764808BBE49F}" type="presOf" srcId="{4F74201D-5BD6-44A9-8F79-126587A6BFC1}" destId="{09AD7110-D1FF-499C-933A-F6554929636F}" srcOrd="0" destOrd="0" presId="urn:microsoft.com/office/officeart/2005/8/layout/cycle5"/>
    <dgm:cxn modelId="{562EFFD7-BEF8-4031-9DF6-FDAD849F144A}" type="presOf" srcId="{52D9BB72-15C8-4297-96FA-34D2BA28FB11}" destId="{5C2B7CA1-D923-4B22-B2E4-4F0B30033FD7}" srcOrd="0" destOrd="0" presId="urn:microsoft.com/office/officeart/2005/8/layout/cycle5"/>
    <dgm:cxn modelId="{8D1DB4DA-DBF1-4CF7-B5CE-B7E3926AFBD4}" type="presOf" srcId="{11DF40AC-1139-4F6E-8BF2-C2D3BA66C873}" destId="{0E4273B0-9C07-46C0-96B4-7C97F15962F5}" srcOrd="0" destOrd="0" presId="urn:microsoft.com/office/officeart/2005/8/layout/cycle5"/>
    <dgm:cxn modelId="{5ADD1DFA-CCE6-4BF8-A021-18988B684DA5}" type="presOf" srcId="{02763281-61C7-4588-87D5-EFD20F72C24E}" destId="{3C4F4001-AF64-4B85-9FA4-CD96E3C8ACB9}" srcOrd="0" destOrd="0" presId="urn:microsoft.com/office/officeart/2005/8/layout/cycle5"/>
    <dgm:cxn modelId="{A21C4DFF-F2AC-4148-ABA2-F8A39D0063DE}" srcId="{02763281-61C7-4588-87D5-EFD20F72C24E}" destId="{52D9BB72-15C8-4297-96FA-34D2BA28FB11}" srcOrd="3" destOrd="0" parTransId="{754A941A-674B-457D-8CE8-9DDECAC7B7F6}" sibTransId="{ED7D89EB-FF7E-4018-B627-2C366FCDCF29}"/>
    <dgm:cxn modelId="{D1DA6E5F-602A-48FC-A03B-61FC74BB7409}" type="presParOf" srcId="{3C4F4001-AF64-4B85-9FA4-CD96E3C8ACB9}" destId="{0E4273B0-9C07-46C0-96B4-7C97F15962F5}" srcOrd="0" destOrd="0" presId="urn:microsoft.com/office/officeart/2005/8/layout/cycle5"/>
    <dgm:cxn modelId="{E4914D41-0EE7-454D-835A-CC39C26382AD}" type="presParOf" srcId="{3C4F4001-AF64-4B85-9FA4-CD96E3C8ACB9}" destId="{45895085-5618-4A4E-9D9B-E76ABF5B531E}" srcOrd="1" destOrd="0" presId="urn:microsoft.com/office/officeart/2005/8/layout/cycle5"/>
    <dgm:cxn modelId="{7E40163D-A16B-464D-B0E7-A943A7146341}" type="presParOf" srcId="{3C4F4001-AF64-4B85-9FA4-CD96E3C8ACB9}" destId="{112E5F2A-F1FF-400D-A3EA-269A42BFAFDC}" srcOrd="2" destOrd="0" presId="urn:microsoft.com/office/officeart/2005/8/layout/cycle5"/>
    <dgm:cxn modelId="{47792584-C8A7-4ACC-9235-74223A3C03DD}" type="presParOf" srcId="{3C4F4001-AF64-4B85-9FA4-CD96E3C8ACB9}" destId="{CC83FF98-F71B-4297-B63D-AE54F440A65D}" srcOrd="3" destOrd="0" presId="urn:microsoft.com/office/officeart/2005/8/layout/cycle5"/>
    <dgm:cxn modelId="{8563EA4C-339D-4C66-A2CE-36D9E80971A2}" type="presParOf" srcId="{3C4F4001-AF64-4B85-9FA4-CD96E3C8ACB9}" destId="{DAC933B3-24CF-4AE9-B8B6-D2DA3216E5A6}" srcOrd="4" destOrd="0" presId="urn:microsoft.com/office/officeart/2005/8/layout/cycle5"/>
    <dgm:cxn modelId="{9950F762-5429-48CD-AA6D-56ED30D9E76C}" type="presParOf" srcId="{3C4F4001-AF64-4B85-9FA4-CD96E3C8ACB9}" destId="{09AD7110-D1FF-499C-933A-F6554929636F}" srcOrd="5" destOrd="0" presId="urn:microsoft.com/office/officeart/2005/8/layout/cycle5"/>
    <dgm:cxn modelId="{A1ABCB15-B436-451A-A288-F4772E61E4CA}" type="presParOf" srcId="{3C4F4001-AF64-4B85-9FA4-CD96E3C8ACB9}" destId="{8B2B9FBD-7543-44D5-A0F3-A20A4059A21C}" srcOrd="6" destOrd="0" presId="urn:microsoft.com/office/officeart/2005/8/layout/cycle5"/>
    <dgm:cxn modelId="{A38F7B0F-0892-4E7F-BABB-F7F13415E100}" type="presParOf" srcId="{3C4F4001-AF64-4B85-9FA4-CD96E3C8ACB9}" destId="{E33DCDE7-B15C-4F9A-88DC-C21516431190}" srcOrd="7" destOrd="0" presId="urn:microsoft.com/office/officeart/2005/8/layout/cycle5"/>
    <dgm:cxn modelId="{AE38E1DD-F2C4-4F90-BC49-98242E3B993B}" type="presParOf" srcId="{3C4F4001-AF64-4B85-9FA4-CD96E3C8ACB9}" destId="{A3544142-4E25-448D-BE61-B26BFFFB5B6F}" srcOrd="8" destOrd="0" presId="urn:microsoft.com/office/officeart/2005/8/layout/cycle5"/>
    <dgm:cxn modelId="{5DD95C74-FF8F-4788-BA9E-360019AC9C6C}" type="presParOf" srcId="{3C4F4001-AF64-4B85-9FA4-CD96E3C8ACB9}" destId="{5C2B7CA1-D923-4B22-B2E4-4F0B30033FD7}" srcOrd="9" destOrd="0" presId="urn:microsoft.com/office/officeart/2005/8/layout/cycle5"/>
    <dgm:cxn modelId="{F358F865-6769-4802-952E-C1BAB06C07CC}" type="presParOf" srcId="{3C4F4001-AF64-4B85-9FA4-CD96E3C8ACB9}" destId="{0C156DE9-5D1C-4B74-AC5E-336C18222118}" srcOrd="10" destOrd="0" presId="urn:microsoft.com/office/officeart/2005/8/layout/cycle5"/>
    <dgm:cxn modelId="{CEE76619-85F5-49A5-9A31-C0AFD056560D}" type="presParOf" srcId="{3C4F4001-AF64-4B85-9FA4-CD96E3C8ACB9}" destId="{07E97EA9-1DAF-4EA9-9EAF-1FCC2E84F057}" srcOrd="11" destOrd="0" presId="urn:microsoft.com/office/officeart/2005/8/layout/cycle5"/>
    <dgm:cxn modelId="{86D847B0-3A89-4BF5-8EA1-B929178768F3}" type="presParOf" srcId="{3C4F4001-AF64-4B85-9FA4-CD96E3C8ACB9}" destId="{D1A63645-A634-485E-8E25-F1743D728658}" srcOrd="12" destOrd="0" presId="urn:microsoft.com/office/officeart/2005/8/layout/cycle5"/>
    <dgm:cxn modelId="{7AEE11B7-7906-428A-8A74-4BBA5E4B866A}" type="presParOf" srcId="{3C4F4001-AF64-4B85-9FA4-CD96E3C8ACB9}" destId="{563C98DF-96B4-4B72-9182-13799AC14E65}" srcOrd="13" destOrd="0" presId="urn:microsoft.com/office/officeart/2005/8/layout/cycle5"/>
    <dgm:cxn modelId="{C89AD92D-B481-48AA-83B7-A9F2F44D5135}" type="presParOf" srcId="{3C4F4001-AF64-4B85-9FA4-CD96E3C8ACB9}" destId="{2604EF4A-FD1A-445E-A03C-C25045EA06E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763281-61C7-4588-87D5-EFD20F72C24E}"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kumimoji="1" lang="ja-JP" altLang="en-US"/>
        </a:p>
      </dgm:t>
    </dgm:pt>
    <dgm:pt modelId="{11DF40AC-1139-4F6E-8BF2-C2D3BA66C873}">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相手から信頼を得る</a:t>
          </a:r>
        </a:p>
      </dgm:t>
    </dgm:pt>
    <dgm:pt modelId="{50A0C9D9-6797-4C8A-919B-5C9131E7B8EE}" type="parTrans" cxnId="{7ACA5E56-86CA-4C24-97B7-D7364955EE5B}">
      <dgm:prSet/>
      <dgm:spPr/>
      <dgm:t>
        <a:bodyPr/>
        <a:lstStyle/>
        <a:p>
          <a:endParaRPr kumimoji="1" lang="ja-JP" altLang="en-US"/>
        </a:p>
      </dgm:t>
    </dgm:pt>
    <dgm:pt modelId="{ECB970EC-24E9-4A2B-BE45-3C757CAA740F}" type="sibTrans" cxnId="{7ACA5E56-86CA-4C24-97B7-D7364955EE5B}">
      <dgm:prSet/>
      <dgm:spPr/>
      <dgm:t>
        <a:bodyPr/>
        <a:lstStyle/>
        <a:p>
          <a:endParaRPr kumimoji="1" lang="ja-JP" altLang="en-US"/>
        </a:p>
      </dgm:t>
    </dgm:pt>
    <dgm:pt modelId="{444D8EC8-70AB-4665-B6D7-FAAF29C61B22}">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事実を正しく伝える</a:t>
          </a:r>
        </a:p>
      </dgm:t>
    </dgm:pt>
    <dgm:pt modelId="{A17CB675-C404-46A8-B2E4-6A6CE2BEC801}" type="parTrans" cxnId="{23E82382-6AC2-43FB-8217-5078DA082765}">
      <dgm:prSet/>
      <dgm:spPr/>
      <dgm:t>
        <a:bodyPr/>
        <a:lstStyle/>
        <a:p>
          <a:endParaRPr kumimoji="1" lang="ja-JP" altLang="en-US"/>
        </a:p>
      </dgm:t>
    </dgm:pt>
    <dgm:pt modelId="{4F74201D-5BD6-44A9-8F79-126587A6BFC1}" type="sibTrans" cxnId="{23E82382-6AC2-43FB-8217-5078DA082765}">
      <dgm:prSet/>
      <dgm:spPr/>
      <dgm:t>
        <a:bodyPr/>
        <a:lstStyle/>
        <a:p>
          <a:endParaRPr kumimoji="1" lang="ja-JP" altLang="en-US"/>
        </a:p>
      </dgm:t>
    </dgm:pt>
    <dgm:pt modelId="{673BE175-C244-4CA9-97B1-58F62E663060}">
      <dgm:prSet phldrT="[テキスト]" custT="1"/>
      <dgm:spPr>
        <a:solidFill>
          <a:schemeClr val="accent6">
            <a:lumMod val="20000"/>
            <a:lumOff val="80000"/>
          </a:schemeClr>
        </a:solidFill>
      </dgm:spPr>
      <dgm:t>
        <a:bodyPr/>
        <a:lstStyle/>
        <a:p>
          <a:pPr>
            <a:lnSpc>
              <a:spcPct val="50000"/>
            </a:lnSpc>
            <a:spcAft>
              <a:spcPts val="0"/>
            </a:spcAft>
          </a:pPr>
          <a:r>
            <a:rPr kumimoji="1" lang="ja-JP" altLang="en-US" sz="2000" b="1" dirty="0">
              <a:latin typeface="Meiryo UI" panose="020B0604030504040204" pitchFamily="50" charset="-128"/>
              <a:ea typeface="Meiryo UI" panose="020B0604030504040204" pitchFamily="50" charset="-128"/>
            </a:rPr>
            <a:t>現状と目標のギャップ</a:t>
          </a:r>
          <a:endParaRPr kumimoji="1" lang="en-US" altLang="ja-JP" sz="2000" b="1" dirty="0">
            <a:latin typeface="Meiryo UI" panose="020B0604030504040204" pitchFamily="50" charset="-128"/>
            <a:ea typeface="Meiryo UI" panose="020B0604030504040204" pitchFamily="50" charset="-128"/>
          </a:endParaRPr>
        </a:p>
        <a:p>
          <a:pPr>
            <a:lnSpc>
              <a:spcPct val="90000"/>
            </a:lnSpc>
            <a:spcAft>
              <a:spcPct val="35000"/>
            </a:spcAft>
          </a:pPr>
          <a:r>
            <a:rPr kumimoji="1" lang="ja-JP" altLang="en-US" sz="2000" b="1" dirty="0">
              <a:latin typeface="Meiryo UI" panose="020B0604030504040204" pitchFamily="50" charset="-128"/>
              <a:ea typeface="Meiryo UI" panose="020B0604030504040204" pitchFamily="50" charset="-128"/>
            </a:rPr>
            <a:t>を明確にする</a:t>
          </a:r>
        </a:p>
      </dgm:t>
    </dgm:pt>
    <dgm:pt modelId="{F2E99659-2C69-4921-A8B4-75608D6A6EF7}" type="parTrans" cxnId="{DA0E2158-DEFD-4C95-8085-011C62AF2E0C}">
      <dgm:prSet/>
      <dgm:spPr/>
      <dgm:t>
        <a:bodyPr/>
        <a:lstStyle/>
        <a:p>
          <a:endParaRPr kumimoji="1" lang="ja-JP" altLang="en-US"/>
        </a:p>
      </dgm:t>
    </dgm:pt>
    <dgm:pt modelId="{94474505-AD79-40BD-909A-71B2C3AEC917}" type="sibTrans" cxnId="{DA0E2158-DEFD-4C95-8085-011C62AF2E0C}">
      <dgm:prSet/>
      <dgm:spPr/>
      <dgm:t>
        <a:bodyPr/>
        <a:lstStyle/>
        <a:p>
          <a:endParaRPr kumimoji="1" lang="ja-JP" altLang="en-US"/>
        </a:p>
      </dgm:t>
    </dgm:pt>
    <dgm:pt modelId="{52D9BB72-15C8-4297-96FA-34D2BA28FB11}">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今後の行動計画を作る</a:t>
          </a:r>
        </a:p>
      </dgm:t>
    </dgm:pt>
    <dgm:pt modelId="{754A941A-674B-457D-8CE8-9DDECAC7B7F6}" type="parTrans" cxnId="{A21C4DFF-F2AC-4148-ABA2-F8A39D0063DE}">
      <dgm:prSet/>
      <dgm:spPr/>
      <dgm:t>
        <a:bodyPr/>
        <a:lstStyle/>
        <a:p>
          <a:endParaRPr kumimoji="1" lang="ja-JP" altLang="en-US"/>
        </a:p>
      </dgm:t>
    </dgm:pt>
    <dgm:pt modelId="{ED7D89EB-FF7E-4018-B627-2C366FCDCF29}" type="sibTrans" cxnId="{A21C4DFF-F2AC-4148-ABA2-F8A39D0063DE}">
      <dgm:prSet/>
      <dgm:spPr/>
      <dgm:t>
        <a:bodyPr/>
        <a:lstStyle/>
        <a:p>
          <a:endParaRPr kumimoji="1" lang="ja-JP" altLang="en-US"/>
        </a:p>
      </dgm:t>
    </dgm:pt>
    <dgm:pt modelId="{9EBBD681-200D-4063-B82B-253BF9906572}">
      <dgm:prSet phldrT="[テキスト]" custT="1"/>
      <dgm:spPr>
        <a:solidFill>
          <a:schemeClr val="accent6">
            <a:lumMod val="20000"/>
            <a:lumOff val="8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今後の期待を伝える</a:t>
          </a:r>
        </a:p>
      </dgm:t>
    </dgm:pt>
    <dgm:pt modelId="{FA737CDD-CCAB-492C-9C00-5E3D69B4DE0D}" type="parTrans" cxnId="{11293F83-1FD4-4C75-B573-E632759173DF}">
      <dgm:prSet/>
      <dgm:spPr/>
      <dgm:t>
        <a:bodyPr/>
        <a:lstStyle/>
        <a:p>
          <a:endParaRPr kumimoji="1" lang="ja-JP" altLang="en-US"/>
        </a:p>
      </dgm:t>
    </dgm:pt>
    <dgm:pt modelId="{19B4D69E-57EE-41A7-AE5D-9EEF55102CBD}" type="sibTrans" cxnId="{11293F83-1FD4-4C75-B573-E632759173DF}">
      <dgm:prSet>
        <dgm:style>
          <a:lnRef idx="3">
            <a:schemeClr val="accent6"/>
          </a:lnRef>
          <a:fillRef idx="0">
            <a:schemeClr val="accent6"/>
          </a:fillRef>
          <a:effectRef idx="2">
            <a:schemeClr val="accent6"/>
          </a:effectRef>
          <a:fontRef idx="minor">
            <a:schemeClr val="tx1"/>
          </a:fontRef>
        </dgm:style>
      </dgm:prSet>
      <dgm:spPr/>
      <dgm:t>
        <a:bodyPr/>
        <a:lstStyle/>
        <a:p>
          <a:endParaRPr kumimoji="1" lang="ja-JP" altLang="en-US"/>
        </a:p>
      </dgm:t>
    </dgm:pt>
    <dgm:pt modelId="{3C4F4001-AF64-4B85-9FA4-CD96E3C8ACB9}" type="pres">
      <dgm:prSet presAssocID="{02763281-61C7-4588-87D5-EFD20F72C24E}" presName="cycle" presStyleCnt="0">
        <dgm:presLayoutVars>
          <dgm:dir/>
          <dgm:resizeHandles val="exact"/>
        </dgm:presLayoutVars>
      </dgm:prSet>
      <dgm:spPr/>
    </dgm:pt>
    <dgm:pt modelId="{0E4273B0-9C07-46C0-96B4-7C97F15962F5}" type="pres">
      <dgm:prSet presAssocID="{11DF40AC-1139-4F6E-8BF2-C2D3BA66C873}" presName="node" presStyleLbl="node1" presStyleIdx="0" presStyleCnt="5" custScaleX="182194">
        <dgm:presLayoutVars>
          <dgm:bulletEnabled val="1"/>
        </dgm:presLayoutVars>
      </dgm:prSet>
      <dgm:spPr/>
    </dgm:pt>
    <dgm:pt modelId="{45895085-5618-4A4E-9D9B-E76ABF5B531E}" type="pres">
      <dgm:prSet presAssocID="{11DF40AC-1139-4F6E-8BF2-C2D3BA66C873}" presName="spNode" presStyleCnt="0"/>
      <dgm:spPr/>
    </dgm:pt>
    <dgm:pt modelId="{112E5F2A-F1FF-400D-A3EA-269A42BFAFDC}" type="pres">
      <dgm:prSet presAssocID="{ECB970EC-24E9-4A2B-BE45-3C757CAA740F}" presName="sibTrans" presStyleLbl="sibTrans1D1" presStyleIdx="0" presStyleCnt="5"/>
      <dgm:spPr/>
    </dgm:pt>
    <dgm:pt modelId="{CC83FF98-F71B-4297-B63D-AE54F440A65D}" type="pres">
      <dgm:prSet presAssocID="{444D8EC8-70AB-4665-B6D7-FAAF29C61B22}" presName="node" presStyleLbl="node1" presStyleIdx="1" presStyleCnt="5" custScaleX="196511" custScaleY="103581" custRadScaleRad="114868" custRadScaleInc="21290">
        <dgm:presLayoutVars>
          <dgm:bulletEnabled val="1"/>
        </dgm:presLayoutVars>
      </dgm:prSet>
      <dgm:spPr/>
    </dgm:pt>
    <dgm:pt modelId="{DAC933B3-24CF-4AE9-B8B6-D2DA3216E5A6}" type="pres">
      <dgm:prSet presAssocID="{444D8EC8-70AB-4665-B6D7-FAAF29C61B22}" presName="spNode" presStyleCnt="0"/>
      <dgm:spPr/>
    </dgm:pt>
    <dgm:pt modelId="{09AD7110-D1FF-499C-933A-F6554929636F}" type="pres">
      <dgm:prSet presAssocID="{4F74201D-5BD6-44A9-8F79-126587A6BFC1}" presName="sibTrans" presStyleLbl="sibTrans1D1" presStyleIdx="1" presStyleCnt="5"/>
      <dgm:spPr/>
    </dgm:pt>
    <dgm:pt modelId="{8B2B9FBD-7543-44D5-A0F3-A20A4059A21C}" type="pres">
      <dgm:prSet presAssocID="{673BE175-C244-4CA9-97B1-58F62E663060}" presName="node" presStyleLbl="node1" presStyleIdx="2" presStyleCnt="5" custScaleX="188758" custRadScaleRad="107125" custRadScaleInc="-72220">
        <dgm:presLayoutVars>
          <dgm:bulletEnabled val="1"/>
        </dgm:presLayoutVars>
      </dgm:prSet>
      <dgm:spPr/>
    </dgm:pt>
    <dgm:pt modelId="{E33DCDE7-B15C-4F9A-88DC-C21516431190}" type="pres">
      <dgm:prSet presAssocID="{673BE175-C244-4CA9-97B1-58F62E663060}" presName="spNode" presStyleCnt="0"/>
      <dgm:spPr/>
    </dgm:pt>
    <dgm:pt modelId="{A3544142-4E25-448D-BE61-B26BFFFB5B6F}" type="pres">
      <dgm:prSet presAssocID="{94474505-AD79-40BD-909A-71B2C3AEC917}" presName="sibTrans" presStyleLbl="sibTrans1D1" presStyleIdx="2" presStyleCnt="5"/>
      <dgm:spPr/>
    </dgm:pt>
    <dgm:pt modelId="{5C2B7CA1-D923-4B22-B2E4-4F0B30033FD7}" type="pres">
      <dgm:prSet presAssocID="{52D9BB72-15C8-4297-96FA-34D2BA28FB11}" presName="node" presStyleLbl="node1" presStyleIdx="3" presStyleCnt="5" custScaleX="198160" custRadScaleRad="105564" custRadScaleInc="71034">
        <dgm:presLayoutVars>
          <dgm:bulletEnabled val="1"/>
        </dgm:presLayoutVars>
      </dgm:prSet>
      <dgm:spPr/>
    </dgm:pt>
    <dgm:pt modelId="{0C156DE9-5D1C-4B74-AC5E-336C18222118}" type="pres">
      <dgm:prSet presAssocID="{52D9BB72-15C8-4297-96FA-34D2BA28FB11}" presName="spNode" presStyleCnt="0"/>
      <dgm:spPr/>
    </dgm:pt>
    <dgm:pt modelId="{07E97EA9-1DAF-4EA9-9EAF-1FCC2E84F057}" type="pres">
      <dgm:prSet presAssocID="{ED7D89EB-FF7E-4018-B627-2C366FCDCF29}" presName="sibTrans" presStyleLbl="sibTrans1D1" presStyleIdx="3" presStyleCnt="5"/>
      <dgm:spPr/>
    </dgm:pt>
    <dgm:pt modelId="{D1A63645-A634-485E-8E25-F1743D728658}" type="pres">
      <dgm:prSet presAssocID="{9EBBD681-200D-4063-B82B-253BF9906572}" presName="node" presStyleLbl="node1" presStyleIdx="4" presStyleCnt="5" custScaleX="172662" custRadScaleRad="109217" custRadScaleInc="-13880">
        <dgm:presLayoutVars>
          <dgm:bulletEnabled val="1"/>
        </dgm:presLayoutVars>
      </dgm:prSet>
      <dgm:spPr/>
    </dgm:pt>
    <dgm:pt modelId="{563C98DF-96B4-4B72-9182-13799AC14E65}" type="pres">
      <dgm:prSet presAssocID="{9EBBD681-200D-4063-B82B-253BF9906572}" presName="spNode" presStyleCnt="0"/>
      <dgm:spPr/>
    </dgm:pt>
    <dgm:pt modelId="{2604EF4A-FD1A-445E-A03C-C25045EA06E6}" type="pres">
      <dgm:prSet presAssocID="{19B4D69E-57EE-41A7-AE5D-9EEF55102CBD}" presName="sibTrans" presStyleLbl="sibTrans1D1" presStyleIdx="4" presStyleCnt="5"/>
      <dgm:spPr/>
    </dgm:pt>
  </dgm:ptLst>
  <dgm:cxnLst>
    <dgm:cxn modelId="{9FBDC538-9B54-4B07-8EFD-BC0D8B257A81}" type="presOf" srcId="{19B4D69E-57EE-41A7-AE5D-9EEF55102CBD}" destId="{2604EF4A-FD1A-445E-A03C-C25045EA06E6}" srcOrd="0" destOrd="0" presId="urn:microsoft.com/office/officeart/2005/8/layout/cycle5"/>
    <dgm:cxn modelId="{1718AC3A-25F6-43AB-AA83-8CDDA0B6F5C6}" type="presOf" srcId="{9EBBD681-200D-4063-B82B-253BF9906572}" destId="{D1A63645-A634-485E-8E25-F1743D728658}" srcOrd="0" destOrd="0" presId="urn:microsoft.com/office/officeart/2005/8/layout/cycle5"/>
    <dgm:cxn modelId="{4DC9055B-8418-4E62-B0B2-AD02EA2F424D}" type="presOf" srcId="{444D8EC8-70AB-4665-B6D7-FAAF29C61B22}" destId="{CC83FF98-F71B-4297-B63D-AE54F440A65D}" srcOrd="0" destOrd="0" presId="urn:microsoft.com/office/officeart/2005/8/layout/cycle5"/>
    <dgm:cxn modelId="{F2006B67-6878-4503-BAFE-FC58D98692C6}" type="presOf" srcId="{673BE175-C244-4CA9-97B1-58F62E663060}" destId="{8B2B9FBD-7543-44D5-A0F3-A20A4059A21C}" srcOrd="0" destOrd="0" presId="urn:microsoft.com/office/officeart/2005/8/layout/cycle5"/>
    <dgm:cxn modelId="{7ACA5E56-86CA-4C24-97B7-D7364955EE5B}" srcId="{02763281-61C7-4588-87D5-EFD20F72C24E}" destId="{11DF40AC-1139-4F6E-8BF2-C2D3BA66C873}" srcOrd="0" destOrd="0" parTransId="{50A0C9D9-6797-4C8A-919B-5C9131E7B8EE}" sibTransId="{ECB970EC-24E9-4A2B-BE45-3C757CAA740F}"/>
    <dgm:cxn modelId="{DA0E2158-DEFD-4C95-8085-011C62AF2E0C}" srcId="{02763281-61C7-4588-87D5-EFD20F72C24E}" destId="{673BE175-C244-4CA9-97B1-58F62E663060}" srcOrd="2" destOrd="0" parTransId="{F2E99659-2C69-4921-A8B4-75608D6A6EF7}" sibTransId="{94474505-AD79-40BD-909A-71B2C3AEC917}"/>
    <dgm:cxn modelId="{FDFE8A7D-6913-435F-95DA-93F9280498DC}" type="presOf" srcId="{94474505-AD79-40BD-909A-71B2C3AEC917}" destId="{A3544142-4E25-448D-BE61-B26BFFFB5B6F}" srcOrd="0" destOrd="0" presId="urn:microsoft.com/office/officeart/2005/8/layout/cycle5"/>
    <dgm:cxn modelId="{23E82382-6AC2-43FB-8217-5078DA082765}" srcId="{02763281-61C7-4588-87D5-EFD20F72C24E}" destId="{444D8EC8-70AB-4665-B6D7-FAAF29C61B22}" srcOrd="1" destOrd="0" parTransId="{A17CB675-C404-46A8-B2E4-6A6CE2BEC801}" sibTransId="{4F74201D-5BD6-44A9-8F79-126587A6BFC1}"/>
    <dgm:cxn modelId="{11293F83-1FD4-4C75-B573-E632759173DF}" srcId="{02763281-61C7-4588-87D5-EFD20F72C24E}" destId="{9EBBD681-200D-4063-B82B-253BF9906572}" srcOrd="4" destOrd="0" parTransId="{FA737CDD-CCAB-492C-9C00-5E3D69B4DE0D}" sibTransId="{19B4D69E-57EE-41A7-AE5D-9EEF55102CBD}"/>
    <dgm:cxn modelId="{39C9A385-3432-4006-A2EB-BC09F1E1688F}" type="presOf" srcId="{ED7D89EB-FF7E-4018-B627-2C366FCDCF29}" destId="{07E97EA9-1DAF-4EA9-9EAF-1FCC2E84F057}" srcOrd="0" destOrd="0" presId="urn:microsoft.com/office/officeart/2005/8/layout/cycle5"/>
    <dgm:cxn modelId="{456FDBD6-F789-4D94-A3D0-B031ACFD3A80}" type="presOf" srcId="{ECB970EC-24E9-4A2B-BE45-3C757CAA740F}" destId="{112E5F2A-F1FF-400D-A3EA-269A42BFAFDC}" srcOrd="0" destOrd="0" presId="urn:microsoft.com/office/officeart/2005/8/layout/cycle5"/>
    <dgm:cxn modelId="{564182D7-E5FC-4590-B3F2-764808BBE49F}" type="presOf" srcId="{4F74201D-5BD6-44A9-8F79-126587A6BFC1}" destId="{09AD7110-D1FF-499C-933A-F6554929636F}" srcOrd="0" destOrd="0" presId="urn:microsoft.com/office/officeart/2005/8/layout/cycle5"/>
    <dgm:cxn modelId="{562EFFD7-BEF8-4031-9DF6-FDAD849F144A}" type="presOf" srcId="{52D9BB72-15C8-4297-96FA-34D2BA28FB11}" destId="{5C2B7CA1-D923-4B22-B2E4-4F0B30033FD7}" srcOrd="0" destOrd="0" presId="urn:microsoft.com/office/officeart/2005/8/layout/cycle5"/>
    <dgm:cxn modelId="{8D1DB4DA-DBF1-4CF7-B5CE-B7E3926AFBD4}" type="presOf" srcId="{11DF40AC-1139-4F6E-8BF2-C2D3BA66C873}" destId="{0E4273B0-9C07-46C0-96B4-7C97F15962F5}" srcOrd="0" destOrd="0" presId="urn:microsoft.com/office/officeart/2005/8/layout/cycle5"/>
    <dgm:cxn modelId="{5ADD1DFA-CCE6-4BF8-A021-18988B684DA5}" type="presOf" srcId="{02763281-61C7-4588-87D5-EFD20F72C24E}" destId="{3C4F4001-AF64-4B85-9FA4-CD96E3C8ACB9}" srcOrd="0" destOrd="0" presId="urn:microsoft.com/office/officeart/2005/8/layout/cycle5"/>
    <dgm:cxn modelId="{A21C4DFF-F2AC-4148-ABA2-F8A39D0063DE}" srcId="{02763281-61C7-4588-87D5-EFD20F72C24E}" destId="{52D9BB72-15C8-4297-96FA-34D2BA28FB11}" srcOrd="3" destOrd="0" parTransId="{754A941A-674B-457D-8CE8-9DDECAC7B7F6}" sibTransId="{ED7D89EB-FF7E-4018-B627-2C366FCDCF29}"/>
    <dgm:cxn modelId="{D1DA6E5F-602A-48FC-A03B-61FC74BB7409}" type="presParOf" srcId="{3C4F4001-AF64-4B85-9FA4-CD96E3C8ACB9}" destId="{0E4273B0-9C07-46C0-96B4-7C97F15962F5}" srcOrd="0" destOrd="0" presId="urn:microsoft.com/office/officeart/2005/8/layout/cycle5"/>
    <dgm:cxn modelId="{E4914D41-0EE7-454D-835A-CC39C26382AD}" type="presParOf" srcId="{3C4F4001-AF64-4B85-9FA4-CD96E3C8ACB9}" destId="{45895085-5618-4A4E-9D9B-E76ABF5B531E}" srcOrd="1" destOrd="0" presId="urn:microsoft.com/office/officeart/2005/8/layout/cycle5"/>
    <dgm:cxn modelId="{7E40163D-A16B-464D-B0E7-A943A7146341}" type="presParOf" srcId="{3C4F4001-AF64-4B85-9FA4-CD96E3C8ACB9}" destId="{112E5F2A-F1FF-400D-A3EA-269A42BFAFDC}" srcOrd="2" destOrd="0" presId="urn:microsoft.com/office/officeart/2005/8/layout/cycle5"/>
    <dgm:cxn modelId="{47792584-C8A7-4ACC-9235-74223A3C03DD}" type="presParOf" srcId="{3C4F4001-AF64-4B85-9FA4-CD96E3C8ACB9}" destId="{CC83FF98-F71B-4297-B63D-AE54F440A65D}" srcOrd="3" destOrd="0" presId="urn:microsoft.com/office/officeart/2005/8/layout/cycle5"/>
    <dgm:cxn modelId="{8563EA4C-339D-4C66-A2CE-36D9E80971A2}" type="presParOf" srcId="{3C4F4001-AF64-4B85-9FA4-CD96E3C8ACB9}" destId="{DAC933B3-24CF-4AE9-B8B6-D2DA3216E5A6}" srcOrd="4" destOrd="0" presId="urn:microsoft.com/office/officeart/2005/8/layout/cycle5"/>
    <dgm:cxn modelId="{9950F762-5429-48CD-AA6D-56ED30D9E76C}" type="presParOf" srcId="{3C4F4001-AF64-4B85-9FA4-CD96E3C8ACB9}" destId="{09AD7110-D1FF-499C-933A-F6554929636F}" srcOrd="5" destOrd="0" presId="urn:microsoft.com/office/officeart/2005/8/layout/cycle5"/>
    <dgm:cxn modelId="{A1ABCB15-B436-451A-A288-F4772E61E4CA}" type="presParOf" srcId="{3C4F4001-AF64-4B85-9FA4-CD96E3C8ACB9}" destId="{8B2B9FBD-7543-44D5-A0F3-A20A4059A21C}" srcOrd="6" destOrd="0" presId="urn:microsoft.com/office/officeart/2005/8/layout/cycle5"/>
    <dgm:cxn modelId="{A38F7B0F-0892-4E7F-BABB-F7F13415E100}" type="presParOf" srcId="{3C4F4001-AF64-4B85-9FA4-CD96E3C8ACB9}" destId="{E33DCDE7-B15C-4F9A-88DC-C21516431190}" srcOrd="7" destOrd="0" presId="urn:microsoft.com/office/officeart/2005/8/layout/cycle5"/>
    <dgm:cxn modelId="{AE38E1DD-F2C4-4F90-BC49-98242E3B993B}" type="presParOf" srcId="{3C4F4001-AF64-4B85-9FA4-CD96E3C8ACB9}" destId="{A3544142-4E25-448D-BE61-B26BFFFB5B6F}" srcOrd="8" destOrd="0" presId="urn:microsoft.com/office/officeart/2005/8/layout/cycle5"/>
    <dgm:cxn modelId="{5DD95C74-FF8F-4788-BA9E-360019AC9C6C}" type="presParOf" srcId="{3C4F4001-AF64-4B85-9FA4-CD96E3C8ACB9}" destId="{5C2B7CA1-D923-4B22-B2E4-4F0B30033FD7}" srcOrd="9" destOrd="0" presId="urn:microsoft.com/office/officeart/2005/8/layout/cycle5"/>
    <dgm:cxn modelId="{F358F865-6769-4802-952E-C1BAB06C07CC}" type="presParOf" srcId="{3C4F4001-AF64-4B85-9FA4-CD96E3C8ACB9}" destId="{0C156DE9-5D1C-4B74-AC5E-336C18222118}" srcOrd="10" destOrd="0" presId="urn:microsoft.com/office/officeart/2005/8/layout/cycle5"/>
    <dgm:cxn modelId="{CEE76619-85F5-49A5-9A31-C0AFD056560D}" type="presParOf" srcId="{3C4F4001-AF64-4B85-9FA4-CD96E3C8ACB9}" destId="{07E97EA9-1DAF-4EA9-9EAF-1FCC2E84F057}" srcOrd="11" destOrd="0" presId="urn:microsoft.com/office/officeart/2005/8/layout/cycle5"/>
    <dgm:cxn modelId="{86D847B0-3A89-4BF5-8EA1-B929178768F3}" type="presParOf" srcId="{3C4F4001-AF64-4B85-9FA4-CD96E3C8ACB9}" destId="{D1A63645-A634-485E-8E25-F1743D728658}" srcOrd="12" destOrd="0" presId="urn:microsoft.com/office/officeart/2005/8/layout/cycle5"/>
    <dgm:cxn modelId="{7AEE11B7-7906-428A-8A74-4BBA5E4B866A}" type="presParOf" srcId="{3C4F4001-AF64-4B85-9FA4-CD96E3C8ACB9}" destId="{563C98DF-96B4-4B72-9182-13799AC14E65}" srcOrd="13" destOrd="0" presId="urn:microsoft.com/office/officeart/2005/8/layout/cycle5"/>
    <dgm:cxn modelId="{C89AD92D-B481-48AA-83B7-A9F2F44D5135}" type="presParOf" srcId="{3C4F4001-AF64-4B85-9FA4-CD96E3C8ACB9}" destId="{2604EF4A-FD1A-445E-A03C-C25045EA06E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3A6A9B-4D3C-4079-A1D2-A9341E8038BD}" type="doc">
      <dgm:prSet loTypeId="urn:microsoft.com/office/officeart/2005/8/layout/chevron2" loCatId="process" qsTypeId="urn:microsoft.com/office/officeart/2005/8/quickstyle/simple1" qsCatId="simple" csTypeId="urn:microsoft.com/office/officeart/2005/8/colors/accent6_3" csCatId="accent6" phldr="1"/>
      <dgm:spPr/>
      <dgm:t>
        <a:bodyPr/>
        <a:lstStyle/>
        <a:p>
          <a:endParaRPr kumimoji="1" lang="ja-JP" altLang="en-US"/>
        </a:p>
      </dgm:t>
    </dgm:pt>
    <dgm:pt modelId="{6EB39245-83E1-4ED6-9C88-C8D81A8A12F4}">
      <dgm:prSet phldrT="[テキスト]" custT="1"/>
      <dgm:spPr/>
      <dgm:t>
        <a:bodyPr/>
        <a:lstStyle/>
        <a:p>
          <a:r>
            <a:rPr kumimoji="1" lang="en-US" altLang="ja-JP" sz="2000" dirty="0">
              <a:latin typeface="Meiryo UI" panose="020B0604030504040204" pitchFamily="50" charset="-128"/>
              <a:ea typeface="Meiryo UI" panose="020B0604030504040204" pitchFamily="50" charset="-128"/>
            </a:rPr>
            <a:t>Gap</a:t>
          </a:r>
          <a:endParaRPr kumimoji="1" lang="ja-JP" altLang="en-US" sz="2000" dirty="0">
            <a:latin typeface="Meiryo UI" panose="020B0604030504040204" pitchFamily="50" charset="-128"/>
            <a:ea typeface="Meiryo UI" panose="020B0604030504040204" pitchFamily="50" charset="-128"/>
          </a:endParaRPr>
        </a:p>
      </dgm:t>
    </dgm:pt>
    <dgm:pt modelId="{20817325-1EB4-4CA3-8F7D-13672959DF20}" type="parTrans" cxnId="{185DF780-2E7E-4BD8-A7BE-A5B21B1526CA}">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779EEE78-9E77-448F-B398-7A5F39658243}" type="sibTrans" cxnId="{185DF780-2E7E-4BD8-A7BE-A5B21B1526CA}">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6FCF1250-B543-4C3C-89E8-0BA57894828D}">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上司と部下後輩の認識の違いを明らかにする</a:t>
          </a:r>
        </a:p>
      </dgm:t>
    </dgm:pt>
    <dgm:pt modelId="{2C5E4DEC-BCFC-4165-809B-36082E5A5B31}" type="parTrans" cxnId="{A55C0F05-B976-4460-A758-231BE83BDAA2}">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D017FC74-27D2-427B-91C6-2347854D6A75}" type="sibTrans" cxnId="{A55C0F05-B976-4460-A758-231BE83BDAA2}">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2E07B315-7F88-4D8A-9642-F5735E31C387}">
      <dgm:prSet phldrT="[テキスト]" custT="1"/>
      <dgm:spPr/>
      <dgm:t>
        <a:bodyPr/>
        <a:lstStyle/>
        <a:p>
          <a:r>
            <a:rPr kumimoji="1" lang="en-US" altLang="ja-JP" sz="2000" dirty="0">
              <a:latin typeface="Meiryo UI" panose="020B0604030504040204" pitchFamily="50" charset="-128"/>
              <a:ea typeface="Meiryo UI" panose="020B0604030504040204" pitchFamily="50" charset="-128"/>
            </a:rPr>
            <a:t>What</a:t>
          </a:r>
          <a:endParaRPr kumimoji="1" lang="ja-JP" altLang="en-US" sz="2000" dirty="0">
            <a:latin typeface="Meiryo UI" panose="020B0604030504040204" pitchFamily="50" charset="-128"/>
            <a:ea typeface="Meiryo UI" panose="020B0604030504040204" pitchFamily="50" charset="-128"/>
          </a:endParaRPr>
        </a:p>
      </dgm:t>
    </dgm:pt>
    <dgm:pt modelId="{1413C583-F9B4-430D-B980-93A3299EC640}" type="parTrans" cxnId="{18A2EF9E-8E97-44B0-88D8-B5969D9E3F05}">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EADE6B15-D15D-4FDD-B047-548CDCE0A294}" type="sibTrans" cxnId="{18A2EF9E-8E97-44B0-88D8-B5969D9E3F05}">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31209F31-061D-4E88-8E92-3FD93CAF3173}">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現状のままで良いこと、変えないといけないことを話してもらう</a:t>
          </a:r>
        </a:p>
      </dgm:t>
    </dgm:pt>
    <dgm:pt modelId="{7C2BC00A-0EE8-4CE1-B3E0-B175DD9B35AA}" type="parTrans" cxnId="{C4905F02-5464-49C4-B0D9-F97E48B3D120}">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8359E963-6D60-4C3F-B7E2-22D2AC205814}" type="sibTrans" cxnId="{C4905F02-5464-49C4-B0D9-F97E48B3D120}">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96E9AD40-D43D-4731-9E44-C47E868EB5B8}">
      <dgm:prSet phldrT="[テキスト]" custT="1"/>
      <dgm:spPr/>
      <dgm:t>
        <a:bodyPr/>
        <a:lstStyle/>
        <a:p>
          <a:r>
            <a:rPr kumimoji="1" lang="en-US" altLang="ja-JP" sz="2000" dirty="0">
              <a:latin typeface="Meiryo UI" panose="020B0604030504040204" pitchFamily="50" charset="-128"/>
              <a:ea typeface="Meiryo UI" panose="020B0604030504040204" pitchFamily="50" charset="-128"/>
            </a:rPr>
            <a:t>Try</a:t>
          </a:r>
          <a:endParaRPr kumimoji="1" lang="ja-JP" altLang="en-US" sz="2000" dirty="0">
            <a:latin typeface="Meiryo UI" panose="020B0604030504040204" pitchFamily="50" charset="-128"/>
            <a:ea typeface="Meiryo UI" panose="020B0604030504040204" pitchFamily="50" charset="-128"/>
          </a:endParaRPr>
        </a:p>
      </dgm:t>
    </dgm:pt>
    <dgm:pt modelId="{DE561DBD-AF16-444F-880C-2D28847A1CB1}" type="parTrans" cxnId="{27CAB29D-7668-4F0C-AC33-1364B4E2696F}">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006B2564-EC10-4235-8517-4B86087630F4}" type="sibTrans" cxnId="{27CAB29D-7668-4F0C-AC33-1364B4E2696F}">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F458182A-B3A7-4860-9B97-8CA690F65026}">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今後どのような目標に対して行動するのか話してもらう</a:t>
          </a:r>
        </a:p>
      </dgm:t>
    </dgm:pt>
    <dgm:pt modelId="{296C131E-7987-4020-91D2-D14391C8A330}" type="parTrans" cxnId="{A34538FD-4659-447A-8A2C-FC8BEF62646A}">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BC444B97-EC6B-41DF-BD91-F01BAE7FACAA}" type="sibTrans" cxnId="{A34538FD-4659-447A-8A2C-FC8BEF62646A}">
      <dgm:prSet/>
      <dgm:spPr/>
      <dgm:t>
        <a:bodyPr/>
        <a:lstStyle/>
        <a:p>
          <a:endParaRPr kumimoji="1" lang="ja-JP" altLang="en-US" sz="2000">
            <a:latin typeface="Meiryo UI" panose="020B0604030504040204" pitchFamily="50" charset="-128"/>
            <a:ea typeface="Meiryo UI" panose="020B0604030504040204" pitchFamily="50" charset="-128"/>
          </a:endParaRPr>
        </a:p>
      </dgm:t>
    </dgm:pt>
    <dgm:pt modelId="{1D24BE0D-AA71-4AA1-AD2F-2E9FFCDDF4E9}" type="pres">
      <dgm:prSet presAssocID="{A83A6A9B-4D3C-4079-A1D2-A9341E8038BD}" presName="linearFlow" presStyleCnt="0">
        <dgm:presLayoutVars>
          <dgm:dir/>
          <dgm:animLvl val="lvl"/>
          <dgm:resizeHandles val="exact"/>
        </dgm:presLayoutVars>
      </dgm:prSet>
      <dgm:spPr/>
    </dgm:pt>
    <dgm:pt modelId="{9216C617-E27C-4BC3-9003-3FDEB6245E5F}" type="pres">
      <dgm:prSet presAssocID="{6EB39245-83E1-4ED6-9C88-C8D81A8A12F4}" presName="composite" presStyleCnt="0"/>
      <dgm:spPr/>
    </dgm:pt>
    <dgm:pt modelId="{200E092F-6FAE-40B0-A755-B457F7A1C637}" type="pres">
      <dgm:prSet presAssocID="{6EB39245-83E1-4ED6-9C88-C8D81A8A12F4}" presName="parentText" presStyleLbl="alignNode1" presStyleIdx="0" presStyleCnt="3">
        <dgm:presLayoutVars>
          <dgm:chMax val="1"/>
          <dgm:bulletEnabled val="1"/>
        </dgm:presLayoutVars>
      </dgm:prSet>
      <dgm:spPr/>
    </dgm:pt>
    <dgm:pt modelId="{28EB5B18-287A-4870-8762-3998044439C3}" type="pres">
      <dgm:prSet presAssocID="{6EB39245-83E1-4ED6-9C88-C8D81A8A12F4}" presName="descendantText" presStyleLbl="alignAcc1" presStyleIdx="0" presStyleCnt="3">
        <dgm:presLayoutVars>
          <dgm:bulletEnabled val="1"/>
        </dgm:presLayoutVars>
      </dgm:prSet>
      <dgm:spPr/>
    </dgm:pt>
    <dgm:pt modelId="{52174032-443B-41F0-AC25-4FDBA9D6122F}" type="pres">
      <dgm:prSet presAssocID="{779EEE78-9E77-448F-B398-7A5F39658243}" presName="sp" presStyleCnt="0"/>
      <dgm:spPr/>
    </dgm:pt>
    <dgm:pt modelId="{E340FCBC-8838-458B-8CEA-05574A3F8549}" type="pres">
      <dgm:prSet presAssocID="{2E07B315-7F88-4D8A-9642-F5735E31C387}" presName="composite" presStyleCnt="0"/>
      <dgm:spPr/>
    </dgm:pt>
    <dgm:pt modelId="{BDDB90E9-2B37-4EDB-A0A2-838A3A5313E8}" type="pres">
      <dgm:prSet presAssocID="{2E07B315-7F88-4D8A-9642-F5735E31C387}" presName="parentText" presStyleLbl="alignNode1" presStyleIdx="1" presStyleCnt="3">
        <dgm:presLayoutVars>
          <dgm:chMax val="1"/>
          <dgm:bulletEnabled val="1"/>
        </dgm:presLayoutVars>
      </dgm:prSet>
      <dgm:spPr/>
    </dgm:pt>
    <dgm:pt modelId="{36706882-6028-4CA8-B7C5-4FF0E8127779}" type="pres">
      <dgm:prSet presAssocID="{2E07B315-7F88-4D8A-9642-F5735E31C387}" presName="descendantText" presStyleLbl="alignAcc1" presStyleIdx="1" presStyleCnt="3">
        <dgm:presLayoutVars>
          <dgm:bulletEnabled val="1"/>
        </dgm:presLayoutVars>
      </dgm:prSet>
      <dgm:spPr/>
    </dgm:pt>
    <dgm:pt modelId="{9C1700B3-0463-43B5-AA67-12F81FE2B081}" type="pres">
      <dgm:prSet presAssocID="{EADE6B15-D15D-4FDD-B047-548CDCE0A294}" presName="sp" presStyleCnt="0"/>
      <dgm:spPr/>
    </dgm:pt>
    <dgm:pt modelId="{36D221F1-10F1-40E6-97D6-080B5EAF05DD}" type="pres">
      <dgm:prSet presAssocID="{96E9AD40-D43D-4731-9E44-C47E868EB5B8}" presName="composite" presStyleCnt="0"/>
      <dgm:spPr/>
    </dgm:pt>
    <dgm:pt modelId="{8616CB2B-8ED1-49B3-BA80-F9AA2293D2E7}" type="pres">
      <dgm:prSet presAssocID="{96E9AD40-D43D-4731-9E44-C47E868EB5B8}" presName="parentText" presStyleLbl="alignNode1" presStyleIdx="2" presStyleCnt="3">
        <dgm:presLayoutVars>
          <dgm:chMax val="1"/>
          <dgm:bulletEnabled val="1"/>
        </dgm:presLayoutVars>
      </dgm:prSet>
      <dgm:spPr/>
    </dgm:pt>
    <dgm:pt modelId="{B9E5C1C5-9EC1-436B-A47C-CD989BB89D6C}" type="pres">
      <dgm:prSet presAssocID="{96E9AD40-D43D-4731-9E44-C47E868EB5B8}" presName="descendantText" presStyleLbl="alignAcc1" presStyleIdx="2" presStyleCnt="3">
        <dgm:presLayoutVars>
          <dgm:bulletEnabled val="1"/>
        </dgm:presLayoutVars>
      </dgm:prSet>
      <dgm:spPr/>
    </dgm:pt>
  </dgm:ptLst>
  <dgm:cxnLst>
    <dgm:cxn modelId="{C4905F02-5464-49C4-B0D9-F97E48B3D120}" srcId="{2E07B315-7F88-4D8A-9642-F5735E31C387}" destId="{31209F31-061D-4E88-8E92-3FD93CAF3173}" srcOrd="0" destOrd="0" parTransId="{7C2BC00A-0EE8-4CE1-B3E0-B175DD9B35AA}" sibTransId="{8359E963-6D60-4C3F-B7E2-22D2AC205814}"/>
    <dgm:cxn modelId="{A55C0F05-B976-4460-A758-231BE83BDAA2}" srcId="{6EB39245-83E1-4ED6-9C88-C8D81A8A12F4}" destId="{6FCF1250-B543-4C3C-89E8-0BA57894828D}" srcOrd="0" destOrd="0" parTransId="{2C5E4DEC-BCFC-4165-809B-36082E5A5B31}" sibTransId="{D017FC74-27D2-427B-91C6-2347854D6A75}"/>
    <dgm:cxn modelId="{8472E312-552B-4CE0-BA73-FF30FA9B772C}" type="presOf" srcId="{96E9AD40-D43D-4731-9E44-C47E868EB5B8}" destId="{8616CB2B-8ED1-49B3-BA80-F9AA2293D2E7}" srcOrd="0" destOrd="0" presId="urn:microsoft.com/office/officeart/2005/8/layout/chevron2"/>
    <dgm:cxn modelId="{20E1B92F-417E-4EE1-8696-247FE7DD8A7D}" type="presOf" srcId="{6FCF1250-B543-4C3C-89E8-0BA57894828D}" destId="{28EB5B18-287A-4870-8762-3998044439C3}" srcOrd="0" destOrd="0" presId="urn:microsoft.com/office/officeart/2005/8/layout/chevron2"/>
    <dgm:cxn modelId="{E689CE60-9DFD-4047-A65D-69E089CE2F88}" type="presOf" srcId="{6EB39245-83E1-4ED6-9C88-C8D81A8A12F4}" destId="{200E092F-6FAE-40B0-A755-B457F7A1C637}" srcOrd="0" destOrd="0" presId="urn:microsoft.com/office/officeart/2005/8/layout/chevron2"/>
    <dgm:cxn modelId="{8ED4696C-3EF5-4F2C-A842-DB323D6150DC}" type="presOf" srcId="{A83A6A9B-4D3C-4079-A1D2-A9341E8038BD}" destId="{1D24BE0D-AA71-4AA1-AD2F-2E9FFCDDF4E9}" srcOrd="0" destOrd="0" presId="urn:microsoft.com/office/officeart/2005/8/layout/chevron2"/>
    <dgm:cxn modelId="{541B6D5A-7C9D-467F-8AED-CF72BB85329F}" type="presOf" srcId="{F458182A-B3A7-4860-9B97-8CA690F65026}" destId="{B9E5C1C5-9EC1-436B-A47C-CD989BB89D6C}" srcOrd="0" destOrd="0" presId="urn:microsoft.com/office/officeart/2005/8/layout/chevron2"/>
    <dgm:cxn modelId="{185DF780-2E7E-4BD8-A7BE-A5B21B1526CA}" srcId="{A83A6A9B-4D3C-4079-A1D2-A9341E8038BD}" destId="{6EB39245-83E1-4ED6-9C88-C8D81A8A12F4}" srcOrd="0" destOrd="0" parTransId="{20817325-1EB4-4CA3-8F7D-13672959DF20}" sibTransId="{779EEE78-9E77-448F-B398-7A5F39658243}"/>
    <dgm:cxn modelId="{27CAB29D-7668-4F0C-AC33-1364B4E2696F}" srcId="{A83A6A9B-4D3C-4079-A1D2-A9341E8038BD}" destId="{96E9AD40-D43D-4731-9E44-C47E868EB5B8}" srcOrd="2" destOrd="0" parTransId="{DE561DBD-AF16-444F-880C-2D28847A1CB1}" sibTransId="{006B2564-EC10-4235-8517-4B86087630F4}"/>
    <dgm:cxn modelId="{18A2EF9E-8E97-44B0-88D8-B5969D9E3F05}" srcId="{A83A6A9B-4D3C-4079-A1D2-A9341E8038BD}" destId="{2E07B315-7F88-4D8A-9642-F5735E31C387}" srcOrd="1" destOrd="0" parTransId="{1413C583-F9B4-430D-B980-93A3299EC640}" sibTransId="{EADE6B15-D15D-4FDD-B047-548CDCE0A294}"/>
    <dgm:cxn modelId="{707DFAB1-9F6D-495C-9CF6-CED903D7A2AF}" type="presOf" srcId="{31209F31-061D-4E88-8E92-3FD93CAF3173}" destId="{36706882-6028-4CA8-B7C5-4FF0E8127779}" srcOrd="0" destOrd="0" presId="urn:microsoft.com/office/officeart/2005/8/layout/chevron2"/>
    <dgm:cxn modelId="{F216F7B9-ED66-4272-B7AD-82C5D6F32D44}" type="presOf" srcId="{2E07B315-7F88-4D8A-9642-F5735E31C387}" destId="{BDDB90E9-2B37-4EDB-A0A2-838A3A5313E8}" srcOrd="0" destOrd="0" presId="urn:microsoft.com/office/officeart/2005/8/layout/chevron2"/>
    <dgm:cxn modelId="{A34538FD-4659-447A-8A2C-FC8BEF62646A}" srcId="{96E9AD40-D43D-4731-9E44-C47E868EB5B8}" destId="{F458182A-B3A7-4860-9B97-8CA690F65026}" srcOrd="0" destOrd="0" parTransId="{296C131E-7987-4020-91D2-D14391C8A330}" sibTransId="{BC444B97-EC6B-41DF-BD91-F01BAE7FACAA}"/>
    <dgm:cxn modelId="{121C5F14-BDDF-4DF6-A851-23CDFF2D0E0E}" type="presParOf" srcId="{1D24BE0D-AA71-4AA1-AD2F-2E9FFCDDF4E9}" destId="{9216C617-E27C-4BC3-9003-3FDEB6245E5F}" srcOrd="0" destOrd="0" presId="urn:microsoft.com/office/officeart/2005/8/layout/chevron2"/>
    <dgm:cxn modelId="{136593AB-BF78-4D43-B3EB-FC17A3CDD0E8}" type="presParOf" srcId="{9216C617-E27C-4BC3-9003-3FDEB6245E5F}" destId="{200E092F-6FAE-40B0-A755-B457F7A1C637}" srcOrd="0" destOrd="0" presId="urn:microsoft.com/office/officeart/2005/8/layout/chevron2"/>
    <dgm:cxn modelId="{FF660158-1BF5-4CEF-B102-CF44934D21B4}" type="presParOf" srcId="{9216C617-E27C-4BC3-9003-3FDEB6245E5F}" destId="{28EB5B18-287A-4870-8762-3998044439C3}" srcOrd="1" destOrd="0" presId="urn:microsoft.com/office/officeart/2005/8/layout/chevron2"/>
    <dgm:cxn modelId="{3413350A-9D6D-4028-A25C-07EBE629C6B7}" type="presParOf" srcId="{1D24BE0D-AA71-4AA1-AD2F-2E9FFCDDF4E9}" destId="{52174032-443B-41F0-AC25-4FDBA9D6122F}" srcOrd="1" destOrd="0" presId="urn:microsoft.com/office/officeart/2005/8/layout/chevron2"/>
    <dgm:cxn modelId="{89F5F806-F4F7-44F6-AC27-59AB847E5A7D}" type="presParOf" srcId="{1D24BE0D-AA71-4AA1-AD2F-2E9FFCDDF4E9}" destId="{E340FCBC-8838-458B-8CEA-05574A3F8549}" srcOrd="2" destOrd="0" presId="urn:microsoft.com/office/officeart/2005/8/layout/chevron2"/>
    <dgm:cxn modelId="{E6BB53F2-24D2-4304-8CE1-26D8EE02BBC1}" type="presParOf" srcId="{E340FCBC-8838-458B-8CEA-05574A3F8549}" destId="{BDDB90E9-2B37-4EDB-A0A2-838A3A5313E8}" srcOrd="0" destOrd="0" presId="urn:microsoft.com/office/officeart/2005/8/layout/chevron2"/>
    <dgm:cxn modelId="{50D8A2F8-681A-4350-8874-3A537A631647}" type="presParOf" srcId="{E340FCBC-8838-458B-8CEA-05574A3F8549}" destId="{36706882-6028-4CA8-B7C5-4FF0E8127779}" srcOrd="1" destOrd="0" presId="urn:microsoft.com/office/officeart/2005/8/layout/chevron2"/>
    <dgm:cxn modelId="{A0F5ED92-03DE-4098-A0E9-B9CD74457F95}" type="presParOf" srcId="{1D24BE0D-AA71-4AA1-AD2F-2E9FFCDDF4E9}" destId="{9C1700B3-0463-43B5-AA67-12F81FE2B081}" srcOrd="3" destOrd="0" presId="urn:microsoft.com/office/officeart/2005/8/layout/chevron2"/>
    <dgm:cxn modelId="{70F70315-5B9F-4D40-8470-40C93A4B9D7D}" type="presParOf" srcId="{1D24BE0D-AA71-4AA1-AD2F-2E9FFCDDF4E9}" destId="{36D221F1-10F1-40E6-97D6-080B5EAF05DD}" srcOrd="4" destOrd="0" presId="urn:microsoft.com/office/officeart/2005/8/layout/chevron2"/>
    <dgm:cxn modelId="{866FCCCB-2BDE-4C0E-85B9-9665F3F06FD7}" type="presParOf" srcId="{36D221F1-10F1-40E6-97D6-080B5EAF05DD}" destId="{8616CB2B-8ED1-49B3-BA80-F9AA2293D2E7}" srcOrd="0" destOrd="0" presId="urn:microsoft.com/office/officeart/2005/8/layout/chevron2"/>
    <dgm:cxn modelId="{43F15A22-56B3-46DD-B402-A7A2E89CA495}" type="presParOf" srcId="{36D221F1-10F1-40E6-97D6-080B5EAF05DD}" destId="{B9E5C1C5-9EC1-436B-A47C-CD989BB89D6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763281-61C7-4588-87D5-EFD20F72C24E}" type="doc">
      <dgm:prSet loTypeId="urn:microsoft.com/office/officeart/2005/8/layout/cycle5" loCatId="cycle" qsTypeId="urn:microsoft.com/office/officeart/2005/8/quickstyle/simple1" qsCatId="simple" csTypeId="urn:microsoft.com/office/officeart/2005/8/colors/accent6_2" csCatId="accent6" phldr="1"/>
      <dgm:spPr/>
      <dgm:t>
        <a:bodyPr/>
        <a:lstStyle/>
        <a:p>
          <a:endParaRPr kumimoji="1" lang="ja-JP" altLang="en-US"/>
        </a:p>
      </dgm:t>
    </dgm:pt>
    <dgm:pt modelId="{11DF40AC-1139-4F6E-8BF2-C2D3BA66C873}">
      <dgm:prSet phldrT="[テキスト]" custT="1"/>
      <dgm:spPr>
        <a:solidFill>
          <a:schemeClr val="accent6">
            <a:lumMod val="40000"/>
            <a:lumOff val="60000"/>
          </a:schemeClr>
        </a:solidFill>
      </dgm:spPr>
      <dgm:t>
        <a:bodyPr/>
        <a:lstStyle/>
        <a:p>
          <a:r>
            <a:rPr kumimoji="1" lang="ja-JP" altLang="en-US" sz="2000" b="1" dirty="0">
              <a:latin typeface="Meiryo UI" panose="020B0604030504040204" pitchFamily="50" charset="-128"/>
              <a:ea typeface="Meiryo UI" panose="020B0604030504040204" pitchFamily="50" charset="-128"/>
            </a:rPr>
            <a:t>相手から信頼を得る</a:t>
          </a:r>
        </a:p>
      </dgm:t>
    </dgm:pt>
    <dgm:pt modelId="{50A0C9D9-6797-4C8A-919B-5C9131E7B8EE}" type="parTrans" cxnId="{7ACA5E56-86CA-4C24-97B7-D7364955EE5B}">
      <dgm:prSet/>
      <dgm:spPr/>
      <dgm:t>
        <a:bodyPr/>
        <a:lstStyle/>
        <a:p>
          <a:endParaRPr kumimoji="1" lang="ja-JP" altLang="en-US"/>
        </a:p>
      </dgm:t>
    </dgm:pt>
    <dgm:pt modelId="{ECB970EC-24E9-4A2B-BE45-3C757CAA740F}" type="sibTrans" cxnId="{7ACA5E56-86CA-4C24-97B7-D7364955EE5B}">
      <dgm:prSet/>
      <dgm:spPr/>
      <dgm:t>
        <a:bodyPr/>
        <a:lstStyle/>
        <a:p>
          <a:endParaRPr kumimoji="1" lang="ja-JP" altLang="en-US"/>
        </a:p>
      </dgm:t>
    </dgm:pt>
    <dgm:pt modelId="{444D8EC8-70AB-4665-B6D7-FAAF29C61B22}">
      <dgm:prSet phldrT="[テキスト]" custT="1"/>
      <dgm:spPr>
        <a:solidFill>
          <a:schemeClr val="accent6">
            <a:lumMod val="40000"/>
            <a:lumOff val="60000"/>
          </a:schemeClr>
        </a:solidFill>
      </dgm:spPr>
      <dgm:t>
        <a:bodyPr/>
        <a:lstStyle/>
        <a:p>
          <a:r>
            <a:rPr kumimoji="1" lang="ja-JP" altLang="en-US" sz="2000" b="1" dirty="0">
              <a:latin typeface="Meiryo UI" panose="020B0604030504040204" pitchFamily="50" charset="-128"/>
              <a:ea typeface="Meiryo UI" panose="020B0604030504040204" pitchFamily="50" charset="-128"/>
            </a:rPr>
            <a:t>事実を正しく伝える</a:t>
          </a:r>
        </a:p>
      </dgm:t>
    </dgm:pt>
    <dgm:pt modelId="{A17CB675-C404-46A8-B2E4-6A6CE2BEC801}" type="parTrans" cxnId="{23E82382-6AC2-43FB-8217-5078DA082765}">
      <dgm:prSet/>
      <dgm:spPr/>
      <dgm:t>
        <a:bodyPr/>
        <a:lstStyle/>
        <a:p>
          <a:endParaRPr kumimoji="1" lang="ja-JP" altLang="en-US"/>
        </a:p>
      </dgm:t>
    </dgm:pt>
    <dgm:pt modelId="{4F74201D-5BD6-44A9-8F79-126587A6BFC1}" type="sibTrans" cxnId="{23E82382-6AC2-43FB-8217-5078DA082765}">
      <dgm:prSet/>
      <dgm:spPr/>
      <dgm:t>
        <a:bodyPr/>
        <a:lstStyle/>
        <a:p>
          <a:endParaRPr kumimoji="1" lang="ja-JP" altLang="en-US"/>
        </a:p>
      </dgm:t>
    </dgm:pt>
    <dgm:pt modelId="{673BE175-C244-4CA9-97B1-58F62E663060}">
      <dgm:prSet phldrT="[テキスト]" custT="1"/>
      <dgm:spPr>
        <a:solidFill>
          <a:schemeClr val="accent6">
            <a:lumMod val="40000"/>
            <a:lumOff val="60000"/>
          </a:schemeClr>
        </a:solidFill>
      </dgm:spPr>
      <dgm:t>
        <a:bodyPr/>
        <a:lstStyle/>
        <a:p>
          <a:pPr>
            <a:lnSpc>
              <a:spcPct val="50000"/>
            </a:lnSpc>
            <a:spcAft>
              <a:spcPts val="0"/>
            </a:spcAft>
          </a:pPr>
          <a:r>
            <a:rPr kumimoji="1" lang="ja-JP" altLang="en-US" sz="2000" b="1" dirty="0">
              <a:latin typeface="Meiryo UI" panose="020B0604030504040204" pitchFamily="50" charset="-128"/>
              <a:ea typeface="Meiryo UI" panose="020B0604030504040204" pitchFamily="50" charset="-128"/>
            </a:rPr>
            <a:t>現状と目標のギャップ</a:t>
          </a:r>
          <a:endParaRPr kumimoji="1" lang="en-US" altLang="ja-JP" sz="2000" b="1" dirty="0">
            <a:latin typeface="Meiryo UI" panose="020B0604030504040204" pitchFamily="50" charset="-128"/>
            <a:ea typeface="Meiryo UI" panose="020B0604030504040204" pitchFamily="50" charset="-128"/>
          </a:endParaRPr>
        </a:p>
        <a:p>
          <a:pPr>
            <a:lnSpc>
              <a:spcPct val="90000"/>
            </a:lnSpc>
            <a:spcAft>
              <a:spcPct val="35000"/>
            </a:spcAft>
          </a:pPr>
          <a:r>
            <a:rPr kumimoji="1" lang="ja-JP" altLang="en-US" sz="2000" b="1" dirty="0">
              <a:latin typeface="Meiryo UI" panose="020B0604030504040204" pitchFamily="50" charset="-128"/>
              <a:ea typeface="Meiryo UI" panose="020B0604030504040204" pitchFamily="50" charset="-128"/>
            </a:rPr>
            <a:t>を明確にする</a:t>
          </a:r>
        </a:p>
      </dgm:t>
    </dgm:pt>
    <dgm:pt modelId="{F2E99659-2C69-4921-A8B4-75608D6A6EF7}" type="parTrans" cxnId="{DA0E2158-DEFD-4C95-8085-011C62AF2E0C}">
      <dgm:prSet/>
      <dgm:spPr/>
      <dgm:t>
        <a:bodyPr/>
        <a:lstStyle/>
        <a:p>
          <a:endParaRPr kumimoji="1" lang="ja-JP" altLang="en-US"/>
        </a:p>
      </dgm:t>
    </dgm:pt>
    <dgm:pt modelId="{94474505-AD79-40BD-909A-71B2C3AEC917}" type="sibTrans" cxnId="{DA0E2158-DEFD-4C95-8085-011C62AF2E0C}">
      <dgm:prSet/>
      <dgm:spPr/>
      <dgm:t>
        <a:bodyPr/>
        <a:lstStyle/>
        <a:p>
          <a:endParaRPr kumimoji="1" lang="ja-JP" altLang="en-US"/>
        </a:p>
      </dgm:t>
    </dgm:pt>
    <dgm:pt modelId="{52D9BB72-15C8-4297-96FA-34D2BA28FB11}">
      <dgm:prSet phldrT="[テキスト]" custT="1"/>
      <dgm:spPr>
        <a:solidFill>
          <a:schemeClr val="accent6">
            <a:lumMod val="40000"/>
            <a:lumOff val="60000"/>
          </a:schemeClr>
        </a:solidFill>
      </dgm:spPr>
      <dgm:t>
        <a:bodyPr/>
        <a:lstStyle/>
        <a:p>
          <a:r>
            <a:rPr kumimoji="1" lang="ja-JP" altLang="en-US" sz="2000" b="1" dirty="0">
              <a:latin typeface="Meiryo UI" panose="020B0604030504040204" pitchFamily="50" charset="-128"/>
              <a:ea typeface="Meiryo UI" panose="020B0604030504040204" pitchFamily="50" charset="-128"/>
            </a:rPr>
            <a:t>今後の行動計画を作る</a:t>
          </a:r>
        </a:p>
      </dgm:t>
    </dgm:pt>
    <dgm:pt modelId="{754A941A-674B-457D-8CE8-9DDECAC7B7F6}" type="parTrans" cxnId="{A21C4DFF-F2AC-4148-ABA2-F8A39D0063DE}">
      <dgm:prSet/>
      <dgm:spPr/>
      <dgm:t>
        <a:bodyPr/>
        <a:lstStyle/>
        <a:p>
          <a:endParaRPr kumimoji="1" lang="ja-JP" altLang="en-US"/>
        </a:p>
      </dgm:t>
    </dgm:pt>
    <dgm:pt modelId="{ED7D89EB-FF7E-4018-B627-2C366FCDCF29}" type="sibTrans" cxnId="{A21C4DFF-F2AC-4148-ABA2-F8A39D0063DE}">
      <dgm:prSet/>
      <dgm:spPr/>
      <dgm:t>
        <a:bodyPr/>
        <a:lstStyle/>
        <a:p>
          <a:endParaRPr kumimoji="1" lang="ja-JP" altLang="en-US"/>
        </a:p>
      </dgm:t>
    </dgm:pt>
    <dgm:pt modelId="{9EBBD681-200D-4063-B82B-253BF9906572}">
      <dgm:prSet phldrT="[テキスト]" custT="1"/>
      <dgm:spPr/>
      <dgm:t>
        <a:bodyPr/>
        <a:lstStyle/>
        <a:p>
          <a:r>
            <a:rPr kumimoji="1" lang="ja-JP" altLang="en-US" sz="2000" b="1" dirty="0">
              <a:latin typeface="Meiryo UI" panose="020B0604030504040204" pitchFamily="50" charset="-128"/>
              <a:ea typeface="Meiryo UI" panose="020B0604030504040204" pitchFamily="50" charset="-128"/>
            </a:rPr>
            <a:t>今後の期待を伝える</a:t>
          </a:r>
        </a:p>
      </dgm:t>
    </dgm:pt>
    <dgm:pt modelId="{FA737CDD-CCAB-492C-9C00-5E3D69B4DE0D}" type="parTrans" cxnId="{11293F83-1FD4-4C75-B573-E632759173DF}">
      <dgm:prSet/>
      <dgm:spPr/>
      <dgm:t>
        <a:bodyPr/>
        <a:lstStyle/>
        <a:p>
          <a:endParaRPr kumimoji="1" lang="ja-JP" altLang="en-US"/>
        </a:p>
      </dgm:t>
    </dgm:pt>
    <dgm:pt modelId="{19B4D69E-57EE-41A7-AE5D-9EEF55102CBD}" type="sibTrans" cxnId="{11293F83-1FD4-4C75-B573-E632759173DF}">
      <dgm:prSet>
        <dgm:style>
          <a:lnRef idx="3">
            <a:schemeClr val="accent6"/>
          </a:lnRef>
          <a:fillRef idx="0">
            <a:schemeClr val="accent6"/>
          </a:fillRef>
          <a:effectRef idx="2">
            <a:schemeClr val="accent6"/>
          </a:effectRef>
          <a:fontRef idx="minor">
            <a:schemeClr val="tx1"/>
          </a:fontRef>
        </dgm:style>
      </dgm:prSet>
      <dgm:spPr/>
      <dgm:t>
        <a:bodyPr/>
        <a:lstStyle/>
        <a:p>
          <a:endParaRPr kumimoji="1" lang="ja-JP" altLang="en-US"/>
        </a:p>
      </dgm:t>
    </dgm:pt>
    <dgm:pt modelId="{3C4F4001-AF64-4B85-9FA4-CD96E3C8ACB9}" type="pres">
      <dgm:prSet presAssocID="{02763281-61C7-4588-87D5-EFD20F72C24E}" presName="cycle" presStyleCnt="0">
        <dgm:presLayoutVars>
          <dgm:dir/>
          <dgm:resizeHandles val="exact"/>
        </dgm:presLayoutVars>
      </dgm:prSet>
      <dgm:spPr/>
    </dgm:pt>
    <dgm:pt modelId="{0E4273B0-9C07-46C0-96B4-7C97F15962F5}" type="pres">
      <dgm:prSet presAssocID="{11DF40AC-1139-4F6E-8BF2-C2D3BA66C873}" presName="node" presStyleLbl="node1" presStyleIdx="0" presStyleCnt="5" custScaleX="182194">
        <dgm:presLayoutVars>
          <dgm:bulletEnabled val="1"/>
        </dgm:presLayoutVars>
      </dgm:prSet>
      <dgm:spPr/>
    </dgm:pt>
    <dgm:pt modelId="{45895085-5618-4A4E-9D9B-E76ABF5B531E}" type="pres">
      <dgm:prSet presAssocID="{11DF40AC-1139-4F6E-8BF2-C2D3BA66C873}" presName="spNode" presStyleCnt="0"/>
      <dgm:spPr/>
    </dgm:pt>
    <dgm:pt modelId="{112E5F2A-F1FF-400D-A3EA-269A42BFAFDC}" type="pres">
      <dgm:prSet presAssocID="{ECB970EC-24E9-4A2B-BE45-3C757CAA740F}" presName="sibTrans" presStyleLbl="sibTrans1D1" presStyleIdx="0" presStyleCnt="5"/>
      <dgm:spPr/>
    </dgm:pt>
    <dgm:pt modelId="{CC83FF98-F71B-4297-B63D-AE54F440A65D}" type="pres">
      <dgm:prSet presAssocID="{444D8EC8-70AB-4665-B6D7-FAAF29C61B22}" presName="node" presStyleLbl="node1" presStyleIdx="1" presStyleCnt="5" custScaleX="196511" custScaleY="103581" custRadScaleRad="114868" custRadScaleInc="21290">
        <dgm:presLayoutVars>
          <dgm:bulletEnabled val="1"/>
        </dgm:presLayoutVars>
      </dgm:prSet>
      <dgm:spPr/>
    </dgm:pt>
    <dgm:pt modelId="{DAC933B3-24CF-4AE9-B8B6-D2DA3216E5A6}" type="pres">
      <dgm:prSet presAssocID="{444D8EC8-70AB-4665-B6D7-FAAF29C61B22}" presName="spNode" presStyleCnt="0"/>
      <dgm:spPr/>
    </dgm:pt>
    <dgm:pt modelId="{09AD7110-D1FF-499C-933A-F6554929636F}" type="pres">
      <dgm:prSet presAssocID="{4F74201D-5BD6-44A9-8F79-126587A6BFC1}" presName="sibTrans" presStyleLbl="sibTrans1D1" presStyleIdx="1" presStyleCnt="5"/>
      <dgm:spPr/>
    </dgm:pt>
    <dgm:pt modelId="{8B2B9FBD-7543-44D5-A0F3-A20A4059A21C}" type="pres">
      <dgm:prSet presAssocID="{673BE175-C244-4CA9-97B1-58F62E663060}" presName="node" presStyleLbl="node1" presStyleIdx="2" presStyleCnt="5" custScaleX="188758" custRadScaleRad="107125" custRadScaleInc="-72220">
        <dgm:presLayoutVars>
          <dgm:bulletEnabled val="1"/>
        </dgm:presLayoutVars>
      </dgm:prSet>
      <dgm:spPr/>
    </dgm:pt>
    <dgm:pt modelId="{E33DCDE7-B15C-4F9A-88DC-C21516431190}" type="pres">
      <dgm:prSet presAssocID="{673BE175-C244-4CA9-97B1-58F62E663060}" presName="spNode" presStyleCnt="0"/>
      <dgm:spPr/>
    </dgm:pt>
    <dgm:pt modelId="{A3544142-4E25-448D-BE61-B26BFFFB5B6F}" type="pres">
      <dgm:prSet presAssocID="{94474505-AD79-40BD-909A-71B2C3AEC917}" presName="sibTrans" presStyleLbl="sibTrans1D1" presStyleIdx="2" presStyleCnt="5"/>
      <dgm:spPr/>
    </dgm:pt>
    <dgm:pt modelId="{5C2B7CA1-D923-4B22-B2E4-4F0B30033FD7}" type="pres">
      <dgm:prSet presAssocID="{52D9BB72-15C8-4297-96FA-34D2BA28FB11}" presName="node" presStyleLbl="node1" presStyleIdx="3" presStyleCnt="5" custScaleX="198160" custRadScaleRad="105564" custRadScaleInc="71034">
        <dgm:presLayoutVars>
          <dgm:bulletEnabled val="1"/>
        </dgm:presLayoutVars>
      </dgm:prSet>
      <dgm:spPr/>
    </dgm:pt>
    <dgm:pt modelId="{0C156DE9-5D1C-4B74-AC5E-336C18222118}" type="pres">
      <dgm:prSet presAssocID="{52D9BB72-15C8-4297-96FA-34D2BA28FB11}" presName="spNode" presStyleCnt="0"/>
      <dgm:spPr/>
    </dgm:pt>
    <dgm:pt modelId="{07E97EA9-1DAF-4EA9-9EAF-1FCC2E84F057}" type="pres">
      <dgm:prSet presAssocID="{ED7D89EB-FF7E-4018-B627-2C366FCDCF29}" presName="sibTrans" presStyleLbl="sibTrans1D1" presStyleIdx="3" presStyleCnt="5"/>
      <dgm:spPr/>
    </dgm:pt>
    <dgm:pt modelId="{D1A63645-A634-485E-8E25-F1743D728658}" type="pres">
      <dgm:prSet presAssocID="{9EBBD681-200D-4063-B82B-253BF9906572}" presName="node" presStyleLbl="node1" presStyleIdx="4" presStyleCnt="5" custScaleX="172662" custRadScaleRad="109217" custRadScaleInc="-13880">
        <dgm:presLayoutVars>
          <dgm:bulletEnabled val="1"/>
        </dgm:presLayoutVars>
      </dgm:prSet>
      <dgm:spPr/>
    </dgm:pt>
    <dgm:pt modelId="{563C98DF-96B4-4B72-9182-13799AC14E65}" type="pres">
      <dgm:prSet presAssocID="{9EBBD681-200D-4063-B82B-253BF9906572}" presName="spNode" presStyleCnt="0"/>
      <dgm:spPr/>
    </dgm:pt>
    <dgm:pt modelId="{2604EF4A-FD1A-445E-A03C-C25045EA06E6}" type="pres">
      <dgm:prSet presAssocID="{19B4D69E-57EE-41A7-AE5D-9EEF55102CBD}" presName="sibTrans" presStyleLbl="sibTrans1D1" presStyleIdx="4" presStyleCnt="5"/>
      <dgm:spPr/>
    </dgm:pt>
  </dgm:ptLst>
  <dgm:cxnLst>
    <dgm:cxn modelId="{9FBDC538-9B54-4B07-8EFD-BC0D8B257A81}" type="presOf" srcId="{19B4D69E-57EE-41A7-AE5D-9EEF55102CBD}" destId="{2604EF4A-FD1A-445E-A03C-C25045EA06E6}" srcOrd="0" destOrd="0" presId="urn:microsoft.com/office/officeart/2005/8/layout/cycle5"/>
    <dgm:cxn modelId="{1718AC3A-25F6-43AB-AA83-8CDDA0B6F5C6}" type="presOf" srcId="{9EBBD681-200D-4063-B82B-253BF9906572}" destId="{D1A63645-A634-485E-8E25-F1743D728658}" srcOrd="0" destOrd="0" presId="urn:microsoft.com/office/officeart/2005/8/layout/cycle5"/>
    <dgm:cxn modelId="{4DC9055B-8418-4E62-B0B2-AD02EA2F424D}" type="presOf" srcId="{444D8EC8-70AB-4665-B6D7-FAAF29C61B22}" destId="{CC83FF98-F71B-4297-B63D-AE54F440A65D}" srcOrd="0" destOrd="0" presId="urn:microsoft.com/office/officeart/2005/8/layout/cycle5"/>
    <dgm:cxn modelId="{F2006B67-6878-4503-BAFE-FC58D98692C6}" type="presOf" srcId="{673BE175-C244-4CA9-97B1-58F62E663060}" destId="{8B2B9FBD-7543-44D5-A0F3-A20A4059A21C}" srcOrd="0" destOrd="0" presId="urn:microsoft.com/office/officeart/2005/8/layout/cycle5"/>
    <dgm:cxn modelId="{7ACA5E56-86CA-4C24-97B7-D7364955EE5B}" srcId="{02763281-61C7-4588-87D5-EFD20F72C24E}" destId="{11DF40AC-1139-4F6E-8BF2-C2D3BA66C873}" srcOrd="0" destOrd="0" parTransId="{50A0C9D9-6797-4C8A-919B-5C9131E7B8EE}" sibTransId="{ECB970EC-24E9-4A2B-BE45-3C757CAA740F}"/>
    <dgm:cxn modelId="{DA0E2158-DEFD-4C95-8085-011C62AF2E0C}" srcId="{02763281-61C7-4588-87D5-EFD20F72C24E}" destId="{673BE175-C244-4CA9-97B1-58F62E663060}" srcOrd="2" destOrd="0" parTransId="{F2E99659-2C69-4921-A8B4-75608D6A6EF7}" sibTransId="{94474505-AD79-40BD-909A-71B2C3AEC917}"/>
    <dgm:cxn modelId="{FDFE8A7D-6913-435F-95DA-93F9280498DC}" type="presOf" srcId="{94474505-AD79-40BD-909A-71B2C3AEC917}" destId="{A3544142-4E25-448D-BE61-B26BFFFB5B6F}" srcOrd="0" destOrd="0" presId="urn:microsoft.com/office/officeart/2005/8/layout/cycle5"/>
    <dgm:cxn modelId="{23E82382-6AC2-43FB-8217-5078DA082765}" srcId="{02763281-61C7-4588-87D5-EFD20F72C24E}" destId="{444D8EC8-70AB-4665-B6D7-FAAF29C61B22}" srcOrd="1" destOrd="0" parTransId="{A17CB675-C404-46A8-B2E4-6A6CE2BEC801}" sibTransId="{4F74201D-5BD6-44A9-8F79-126587A6BFC1}"/>
    <dgm:cxn modelId="{11293F83-1FD4-4C75-B573-E632759173DF}" srcId="{02763281-61C7-4588-87D5-EFD20F72C24E}" destId="{9EBBD681-200D-4063-B82B-253BF9906572}" srcOrd="4" destOrd="0" parTransId="{FA737CDD-CCAB-492C-9C00-5E3D69B4DE0D}" sibTransId="{19B4D69E-57EE-41A7-AE5D-9EEF55102CBD}"/>
    <dgm:cxn modelId="{39C9A385-3432-4006-A2EB-BC09F1E1688F}" type="presOf" srcId="{ED7D89EB-FF7E-4018-B627-2C366FCDCF29}" destId="{07E97EA9-1DAF-4EA9-9EAF-1FCC2E84F057}" srcOrd="0" destOrd="0" presId="urn:microsoft.com/office/officeart/2005/8/layout/cycle5"/>
    <dgm:cxn modelId="{456FDBD6-F789-4D94-A3D0-B031ACFD3A80}" type="presOf" srcId="{ECB970EC-24E9-4A2B-BE45-3C757CAA740F}" destId="{112E5F2A-F1FF-400D-A3EA-269A42BFAFDC}" srcOrd="0" destOrd="0" presId="urn:microsoft.com/office/officeart/2005/8/layout/cycle5"/>
    <dgm:cxn modelId="{564182D7-E5FC-4590-B3F2-764808BBE49F}" type="presOf" srcId="{4F74201D-5BD6-44A9-8F79-126587A6BFC1}" destId="{09AD7110-D1FF-499C-933A-F6554929636F}" srcOrd="0" destOrd="0" presId="urn:microsoft.com/office/officeart/2005/8/layout/cycle5"/>
    <dgm:cxn modelId="{562EFFD7-BEF8-4031-9DF6-FDAD849F144A}" type="presOf" srcId="{52D9BB72-15C8-4297-96FA-34D2BA28FB11}" destId="{5C2B7CA1-D923-4B22-B2E4-4F0B30033FD7}" srcOrd="0" destOrd="0" presId="urn:microsoft.com/office/officeart/2005/8/layout/cycle5"/>
    <dgm:cxn modelId="{8D1DB4DA-DBF1-4CF7-B5CE-B7E3926AFBD4}" type="presOf" srcId="{11DF40AC-1139-4F6E-8BF2-C2D3BA66C873}" destId="{0E4273B0-9C07-46C0-96B4-7C97F15962F5}" srcOrd="0" destOrd="0" presId="urn:microsoft.com/office/officeart/2005/8/layout/cycle5"/>
    <dgm:cxn modelId="{5ADD1DFA-CCE6-4BF8-A021-18988B684DA5}" type="presOf" srcId="{02763281-61C7-4588-87D5-EFD20F72C24E}" destId="{3C4F4001-AF64-4B85-9FA4-CD96E3C8ACB9}" srcOrd="0" destOrd="0" presId="urn:microsoft.com/office/officeart/2005/8/layout/cycle5"/>
    <dgm:cxn modelId="{A21C4DFF-F2AC-4148-ABA2-F8A39D0063DE}" srcId="{02763281-61C7-4588-87D5-EFD20F72C24E}" destId="{52D9BB72-15C8-4297-96FA-34D2BA28FB11}" srcOrd="3" destOrd="0" parTransId="{754A941A-674B-457D-8CE8-9DDECAC7B7F6}" sibTransId="{ED7D89EB-FF7E-4018-B627-2C366FCDCF29}"/>
    <dgm:cxn modelId="{D1DA6E5F-602A-48FC-A03B-61FC74BB7409}" type="presParOf" srcId="{3C4F4001-AF64-4B85-9FA4-CD96E3C8ACB9}" destId="{0E4273B0-9C07-46C0-96B4-7C97F15962F5}" srcOrd="0" destOrd="0" presId="urn:microsoft.com/office/officeart/2005/8/layout/cycle5"/>
    <dgm:cxn modelId="{E4914D41-0EE7-454D-835A-CC39C26382AD}" type="presParOf" srcId="{3C4F4001-AF64-4B85-9FA4-CD96E3C8ACB9}" destId="{45895085-5618-4A4E-9D9B-E76ABF5B531E}" srcOrd="1" destOrd="0" presId="urn:microsoft.com/office/officeart/2005/8/layout/cycle5"/>
    <dgm:cxn modelId="{7E40163D-A16B-464D-B0E7-A943A7146341}" type="presParOf" srcId="{3C4F4001-AF64-4B85-9FA4-CD96E3C8ACB9}" destId="{112E5F2A-F1FF-400D-A3EA-269A42BFAFDC}" srcOrd="2" destOrd="0" presId="urn:microsoft.com/office/officeart/2005/8/layout/cycle5"/>
    <dgm:cxn modelId="{47792584-C8A7-4ACC-9235-74223A3C03DD}" type="presParOf" srcId="{3C4F4001-AF64-4B85-9FA4-CD96E3C8ACB9}" destId="{CC83FF98-F71B-4297-B63D-AE54F440A65D}" srcOrd="3" destOrd="0" presId="urn:microsoft.com/office/officeart/2005/8/layout/cycle5"/>
    <dgm:cxn modelId="{8563EA4C-339D-4C66-A2CE-36D9E80971A2}" type="presParOf" srcId="{3C4F4001-AF64-4B85-9FA4-CD96E3C8ACB9}" destId="{DAC933B3-24CF-4AE9-B8B6-D2DA3216E5A6}" srcOrd="4" destOrd="0" presId="urn:microsoft.com/office/officeart/2005/8/layout/cycle5"/>
    <dgm:cxn modelId="{9950F762-5429-48CD-AA6D-56ED30D9E76C}" type="presParOf" srcId="{3C4F4001-AF64-4B85-9FA4-CD96E3C8ACB9}" destId="{09AD7110-D1FF-499C-933A-F6554929636F}" srcOrd="5" destOrd="0" presId="urn:microsoft.com/office/officeart/2005/8/layout/cycle5"/>
    <dgm:cxn modelId="{A1ABCB15-B436-451A-A288-F4772E61E4CA}" type="presParOf" srcId="{3C4F4001-AF64-4B85-9FA4-CD96E3C8ACB9}" destId="{8B2B9FBD-7543-44D5-A0F3-A20A4059A21C}" srcOrd="6" destOrd="0" presId="urn:microsoft.com/office/officeart/2005/8/layout/cycle5"/>
    <dgm:cxn modelId="{A38F7B0F-0892-4E7F-BABB-F7F13415E100}" type="presParOf" srcId="{3C4F4001-AF64-4B85-9FA4-CD96E3C8ACB9}" destId="{E33DCDE7-B15C-4F9A-88DC-C21516431190}" srcOrd="7" destOrd="0" presId="urn:microsoft.com/office/officeart/2005/8/layout/cycle5"/>
    <dgm:cxn modelId="{AE38E1DD-F2C4-4F90-BC49-98242E3B993B}" type="presParOf" srcId="{3C4F4001-AF64-4B85-9FA4-CD96E3C8ACB9}" destId="{A3544142-4E25-448D-BE61-B26BFFFB5B6F}" srcOrd="8" destOrd="0" presId="urn:microsoft.com/office/officeart/2005/8/layout/cycle5"/>
    <dgm:cxn modelId="{5DD95C74-FF8F-4788-BA9E-360019AC9C6C}" type="presParOf" srcId="{3C4F4001-AF64-4B85-9FA4-CD96E3C8ACB9}" destId="{5C2B7CA1-D923-4B22-B2E4-4F0B30033FD7}" srcOrd="9" destOrd="0" presId="urn:microsoft.com/office/officeart/2005/8/layout/cycle5"/>
    <dgm:cxn modelId="{F358F865-6769-4802-952E-C1BAB06C07CC}" type="presParOf" srcId="{3C4F4001-AF64-4B85-9FA4-CD96E3C8ACB9}" destId="{0C156DE9-5D1C-4B74-AC5E-336C18222118}" srcOrd="10" destOrd="0" presId="urn:microsoft.com/office/officeart/2005/8/layout/cycle5"/>
    <dgm:cxn modelId="{CEE76619-85F5-49A5-9A31-C0AFD056560D}" type="presParOf" srcId="{3C4F4001-AF64-4B85-9FA4-CD96E3C8ACB9}" destId="{07E97EA9-1DAF-4EA9-9EAF-1FCC2E84F057}" srcOrd="11" destOrd="0" presId="urn:microsoft.com/office/officeart/2005/8/layout/cycle5"/>
    <dgm:cxn modelId="{86D847B0-3A89-4BF5-8EA1-B929178768F3}" type="presParOf" srcId="{3C4F4001-AF64-4B85-9FA4-CD96E3C8ACB9}" destId="{D1A63645-A634-485E-8E25-F1743D728658}" srcOrd="12" destOrd="0" presId="urn:microsoft.com/office/officeart/2005/8/layout/cycle5"/>
    <dgm:cxn modelId="{7AEE11B7-7906-428A-8A74-4BBA5E4B866A}" type="presParOf" srcId="{3C4F4001-AF64-4B85-9FA4-CD96E3C8ACB9}" destId="{563C98DF-96B4-4B72-9182-13799AC14E65}" srcOrd="13" destOrd="0" presId="urn:microsoft.com/office/officeart/2005/8/layout/cycle5"/>
    <dgm:cxn modelId="{C89AD92D-B481-48AA-83B7-A9F2F44D5135}" type="presParOf" srcId="{3C4F4001-AF64-4B85-9FA4-CD96E3C8ACB9}" destId="{2604EF4A-FD1A-445E-A03C-C25045EA06E6}"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273B0-9C07-46C0-96B4-7C97F15962F5}">
      <dsp:nvSpPr>
        <dsp:cNvPr id="0" name=""/>
        <dsp:cNvSpPr/>
      </dsp:nvSpPr>
      <dsp:spPr>
        <a:xfrm>
          <a:off x="2159167" y="1644"/>
          <a:ext cx="2734098"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相手から信頼を得る</a:t>
          </a:r>
        </a:p>
      </dsp:txBody>
      <dsp:txXfrm>
        <a:off x="2206783" y="49260"/>
        <a:ext cx="2638866" cy="880192"/>
      </dsp:txXfrm>
    </dsp:sp>
    <dsp:sp modelId="{112E5F2A-F1FF-400D-A3EA-269A42BFAFDC}">
      <dsp:nvSpPr>
        <dsp:cNvPr id="0" name=""/>
        <dsp:cNvSpPr/>
      </dsp:nvSpPr>
      <dsp:spPr>
        <a:xfrm>
          <a:off x="1600613" y="843171"/>
          <a:ext cx="3899579" cy="3899579"/>
        </a:xfrm>
        <a:custGeom>
          <a:avLst/>
          <a:gdLst/>
          <a:ahLst/>
          <a:cxnLst/>
          <a:rect l="0" t="0" r="0" b="0"/>
          <a:pathLst>
            <a:path>
              <a:moveTo>
                <a:pt x="2811072" y="200540"/>
              </a:moveTo>
              <a:arcTo wR="1949789" hR="1949789" stAng="17772864" swAng="88540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83FF98-F71B-4297-B63D-AE54F440A65D}">
      <dsp:nvSpPr>
        <dsp:cNvPr id="0" name=""/>
        <dsp:cNvSpPr/>
      </dsp:nvSpPr>
      <dsp:spPr>
        <a:xfrm>
          <a:off x="4234984" y="1434324"/>
          <a:ext cx="2948947" cy="10103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事実を正しく伝える</a:t>
          </a:r>
        </a:p>
      </dsp:txBody>
      <dsp:txXfrm>
        <a:off x="4284305" y="1483645"/>
        <a:ext cx="2850305" cy="911712"/>
      </dsp:txXfrm>
    </dsp:sp>
    <dsp:sp modelId="{09AD7110-D1FF-499C-933A-F6554929636F}">
      <dsp:nvSpPr>
        <dsp:cNvPr id="0" name=""/>
        <dsp:cNvSpPr/>
      </dsp:nvSpPr>
      <dsp:spPr>
        <a:xfrm>
          <a:off x="1892056" y="179110"/>
          <a:ext cx="3899579" cy="3899579"/>
        </a:xfrm>
        <a:custGeom>
          <a:avLst/>
          <a:gdLst/>
          <a:ahLst/>
          <a:cxnLst/>
          <a:rect l="0" t="0" r="0" b="0"/>
          <a:pathLst>
            <a:path>
              <a:moveTo>
                <a:pt x="3841026" y="2424028"/>
              </a:moveTo>
              <a:arcTo wR="1949789" hR="1949789" stAng="844621" swAng="86663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2B9FBD-7543-44D5-A0F3-A20A4059A21C}">
      <dsp:nvSpPr>
        <dsp:cNvPr id="0" name=""/>
        <dsp:cNvSpPr/>
      </dsp:nvSpPr>
      <dsp:spPr>
        <a:xfrm>
          <a:off x="3785309" y="3198741"/>
          <a:ext cx="2832601"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50000"/>
            </a:lnSpc>
            <a:spcBef>
              <a:spcPct val="0"/>
            </a:spcBef>
            <a:spcAft>
              <a:spcPts val="0"/>
            </a:spcAft>
            <a:buNone/>
          </a:pPr>
          <a:r>
            <a:rPr kumimoji="1" lang="ja-JP" altLang="en-US" sz="2000" b="1" kern="1200" dirty="0">
              <a:latin typeface="Meiryo UI" panose="020B0604030504040204" pitchFamily="50" charset="-128"/>
              <a:ea typeface="Meiryo UI" panose="020B0604030504040204" pitchFamily="50" charset="-128"/>
            </a:rPr>
            <a:t>現状と目標のギャップ</a:t>
          </a:r>
          <a:endParaRPr kumimoji="1" lang="en-US" altLang="ja-JP" sz="2000" b="1" kern="1200" dirty="0">
            <a:latin typeface="Meiryo UI" panose="020B0604030504040204" pitchFamily="50" charset="-128"/>
            <a:ea typeface="Meiryo UI" panose="020B0604030504040204" pitchFamily="50" charset="-128"/>
          </a:endParaRPr>
        </a:p>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を明確にする</a:t>
          </a:r>
        </a:p>
      </dsp:txBody>
      <dsp:txXfrm>
        <a:off x="3832925" y="3246357"/>
        <a:ext cx="2737369" cy="880192"/>
      </dsp:txXfrm>
    </dsp:sp>
    <dsp:sp modelId="{A3544142-4E25-448D-BE61-B26BFFFB5B6F}">
      <dsp:nvSpPr>
        <dsp:cNvPr id="0" name=""/>
        <dsp:cNvSpPr/>
      </dsp:nvSpPr>
      <dsp:spPr>
        <a:xfrm>
          <a:off x="1603380" y="639694"/>
          <a:ext cx="3899579" cy="3899579"/>
        </a:xfrm>
        <a:custGeom>
          <a:avLst/>
          <a:gdLst/>
          <a:ahLst/>
          <a:cxnLst/>
          <a:rect l="0" t="0" r="0" b="0"/>
          <a:pathLst>
            <a:path>
              <a:moveTo>
                <a:pt x="2686532" y="3755028"/>
              </a:moveTo>
              <a:arcTo wR="1949789" hR="1949789" stAng="4067937" swAng="269417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2B7CA1-D923-4B22-B2E4-4F0B30033FD7}">
      <dsp:nvSpPr>
        <dsp:cNvPr id="0" name=""/>
        <dsp:cNvSpPr/>
      </dsp:nvSpPr>
      <dsp:spPr>
        <a:xfrm>
          <a:off x="394517" y="3188752"/>
          <a:ext cx="2973693"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今後の行動計画を作る</a:t>
          </a:r>
        </a:p>
      </dsp:txBody>
      <dsp:txXfrm>
        <a:off x="442133" y="3236368"/>
        <a:ext cx="2878461" cy="880192"/>
      </dsp:txXfrm>
    </dsp:sp>
    <dsp:sp modelId="{07E97EA9-1DAF-4EA9-9EAF-1FCC2E84F057}">
      <dsp:nvSpPr>
        <dsp:cNvPr id="0" name=""/>
        <dsp:cNvSpPr/>
      </dsp:nvSpPr>
      <dsp:spPr>
        <a:xfrm>
          <a:off x="1395410" y="351091"/>
          <a:ext cx="3899579" cy="3899579"/>
        </a:xfrm>
        <a:custGeom>
          <a:avLst/>
          <a:gdLst/>
          <a:ahLst/>
          <a:cxnLst/>
          <a:rect l="0" t="0" r="0" b="0"/>
          <a:pathLst>
            <a:path>
              <a:moveTo>
                <a:pt x="144770" y="2687071"/>
              </a:moveTo>
              <a:arcTo wR="1949789" hR="1949789" stAng="9466910" swAng="88791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A63645-A634-485E-8E25-F1743D728658}">
      <dsp:nvSpPr>
        <dsp:cNvPr id="0" name=""/>
        <dsp:cNvSpPr/>
      </dsp:nvSpPr>
      <dsp:spPr>
        <a:xfrm>
          <a:off x="170596" y="1412177"/>
          <a:ext cx="2591056"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今後の期待を伝える</a:t>
          </a:r>
        </a:p>
      </dsp:txBody>
      <dsp:txXfrm>
        <a:off x="218212" y="1459793"/>
        <a:ext cx="2495824" cy="880192"/>
      </dsp:txXfrm>
    </dsp:sp>
    <dsp:sp modelId="{2604EF4A-FD1A-445E-A03C-C25045EA06E6}">
      <dsp:nvSpPr>
        <dsp:cNvPr id="0" name=""/>
        <dsp:cNvSpPr/>
      </dsp:nvSpPr>
      <dsp:spPr>
        <a:xfrm>
          <a:off x="1626229" y="821957"/>
          <a:ext cx="3899579" cy="3899579"/>
        </a:xfrm>
        <a:custGeom>
          <a:avLst/>
          <a:gdLst/>
          <a:ahLst/>
          <a:cxnLst/>
          <a:rect l="0" t="0" r="0" b="0"/>
          <a:pathLst>
            <a:path>
              <a:moveTo>
                <a:pt x="663855" y="484166"/>
              </a:moveTo>
              <a:arcTo wR="1949789" hR="1949789" stAng="13724182" swAng="823730"/>
            </a:path>
          </a:pathLst>
        </a:custGeom>
        <a:noFill/>
        <a:ln w="19050" cap="flat" cmpd="sng" algn="ctr">
          <a:solidFill>
            <a:schemeClr val="accent6"/>
          </a:solidFill>
          <a:prstDash val="solid"/>
          <a:miter lim="800000"/>
          <a:tailEnd type="arrow"/>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7FA5-4BDA-4C2B-B0DE-2FC80A693A73}">
      <dsp:nvSpPr>
        <dsp:cNvPr id="0" name=""/>
        <dsp:cNvSpPr/>
      </dsp:nvSpPr>
      <dsp:spPr>
        <a:xfrm>
          <a:off x="744" y="145603"/>
          <a:ext cx="2902148" cy="1741289"/>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solidFill>
                <a:srgbClr val="00131A"/>
              </a:solidFill>
              <a:latin typeface="Meiryo UI" panose="020B0604030504040204" pitchFamily="50" charset="-128"/>
              <a:ea typeface="Meiryo UI" panose="020B0604030504040204" pitchFamily="50" charset="-128"/>
            </a:rPr>
            <a:t>相手への</a:t>
          </a:r>
          <a:endParaRPr kumimoji="1" lang="en-US" altLang="ja-JP" sz="3200" kern="1200" dirty="0">
            <a:solidFill>
              <a:srgbClr val="00131A"/>
            </a:solidFill>
            <a:latin typeface="Meiryo UI" panose="020B0604030504040204" pitchFamily="50" charset="-128"/>
            <a:ea typeface="Meiryo UI" panose="020B0604030504040204" pitchFamily="50" charset="-128"/>
          </a:endParaRPr>
        </a:p>
        <a:p>
          <a:pPr marL="0" lvl="0" indent="0" algn="ctr" defTabSz="1422400">
            <a:lnSpc>
              <a:spcPct val="90000"/>
            </a:lnSpc>
            <a:spcBef>
              <a:spcPct val="0"/>
            </a:spcBef>
            <a:spcAft>
              <a:spcPct val="35000"/>
            </a:spcAft>
            <a:buNone/>
          </a:pPr>
          <a:r>
            <a:rPr kumimoji="1" lang="ja-JP" altLang="en-US" sz="3200" kern="1200" dirty="0">
              <a:solidFill>
                <a:srgbClr val="00131A"/>
              </a:solidFill>
              <a:latin typeface="Meiryo UI" panose="020B0604030504040204" pitchFamily="50" charset="-128"/>
              <a:ea typeface="Meiryo UI" panose="020B0604030504040204" pitchFamily="50" charset="-128"/>
            </a:rPr>
            <a:t>リスペクト</a:t>
          </a:r>
        </a:p>
      </dsp:txBody>
      <dsp:txXfrm>
        <a:off x="744" y="145603"/>
        <a:ext cx="2902148" cy="1741289"/>
      </dsp:txXfrm>
    </dsp:sp>
    <dsp:sp modelId="{094DFB6A-5918-43B6-B79F-DCB830DFF8D7}">
      <dsp:nvSpPr>
        <dsp:cNvPr id="0" name=""/>
        <dsp:cNvSpPr/>
      </dsp:nvSpPr>
      <dsp:spPr>
        <a:xfrm>
          <a:off x="3193107" y="145603"/>
          <a:ext cx="2902148" cy="1741289"/>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solidFill>
                <a:srgbClr val="00131A"/>
              </a:solidFill>
              <a:latin typeface="Meiryo UI" panose="020B0604030504040204" pitchFamily="50" charset="-128"/>
              <a:ea typeface="Meiryo UI" panose="020B0604030504040204" pitchFamily="50" charset="-128"/>
            </a:rPr>
            <a:t>傾聴スキル</a:t>
          </a:r>
        </a:p>
      </dsp:txBody>
      <dsp:txXfrm>
        <a:off x="3193107" y="145603"/>
        <a:ext cx="2902148" cy="1741289"/>
      </dsp:txXfrm>
    </dsp:sp>
    <dsp:sp modelId="{FD70393D-166B-4A8E-BECE-E53C3D91F979}">
      <dsp:nvSpPr>
        <dsp:cNvPr id="0" name=""/>
        <dsp:cNvSpPr/>
      </dsp:nvSpPr>
      <dsp:spPr>
        <a:xfrm>
          <a:off x="1596925" y="2177107"/>
          <a:ext cx="2902148" cy="1741289"/>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kern="1200" dirty="0">
              <a:solidFill>
                <a:srgbClr val="00131A"/>
              </a:solidFill>
              <a:latin typeface="Meiryo UI" panose="020B0604030504040204" pitchFamily="50" charset="-128"/>
              <a:ea typeface="Meiryo UI" panose="020B0604030504040204" pitchFamily="50" charset="-128"/>
            </a:rPr>
            <a:t>承認スキル</a:t>
          </a:r>
        </a:p>
      </dsp:txBody>
      <dsp:txXfrm>
        <a:off x="1596925" y="2177107"/>
        <a:ext cx="2902148" cy="1741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273B0-9C07-46C0-96B4-7C97F15962F5}">
      <dsp:nvSpPr>
        <dsp:cNvPr id="0" name=""/>
        <dsp:cNvSpPr/>
      </dsp:nvSpPr>
      <dsp:spPr>
        <a:xfrm>
          <a:off x="2159167" y="1644"/>
          <a:ext cx="2734098"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相手から信頼を得る</a:t>
          </a:r>
        </a:p>
      </dsp:txBody>
      <dsp:txXfrm>
        <a:off x="2206783" y="49260"/>
        <a:ext cx="2638866" cy="880192"/>
      </dsp:txXfrm>
    </dsp:sp>
    <dsp:sp modelId="{112E5F2A-F1FF-400D-A3EA-269A42BFAFDC}">
      <dsp:nvSpPr>
        <dsp:cNvPr id="0" name=""/>
        <dsp:cNvSpPr/>
      </dsp:nvSpPr>
      <dsp:spPr>
        <a:xfrm>
          <a:off x="1600613" y="843171"/>
          <a:ext cx="3899579" cy="3899579"/>
        </a:xfrm>
        <a:custGeom>
          <a:avLst/>
          <a:gdLst/>
          <a:ahLst/>
          <a:cxnLst/>
          <a:rect l="0" t="0" r="0" b="0"/>
          <a:pathLst>
            <a:path>
              <a:moveTo>
                <a:pt x="2811072" y="200540"/>
              </a:moveTo>
              <a:arcTo wR="1949789" hR="1949789" stAng="17772864" swAng="88540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83FF98-F71B-4297-B63D-AE54F440A65D}">
      <dsp:nvSpPr>
        <dsp:cNvPr id="0" name=""/>
        <dsp:cNvSpPr/>
      </dsp:nvSpPr>
      <dsp:spPr>
        <a:xfrm>
          <a:off x="4234984" y="1434324"/>
          <a:ext cx="2948947" cy="101035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事実を正しく伝える</a:t>
          </a:r>
        </a:p>
      </dsp:txBody>
      <dsp:txXfrm>
        <a:off x="4284305" y="1483645"/>
        <a:ext cx="2850305" cy="911712"/>
      </dsp:txXfrm>
    </dsp:sp>
    <dsp:sp modelId="{09AD7110-D1FF-499C-933A-F6554929636F}">
      <dsp:nvSpPr>
        <dsp:cNvPr id="0" name=""/>
        <dsp:cNvSpPr/>
      </dsp:nvSpPr>
      <dsp:spPr>
        <a:xfrm>
          <a:off x="1892056" y="179110"/>
          <a:ext cx="3899579" cy="3899579"/>
        </a:xfrm>
        <a:custGeom>
          <a:avLst/>
          <a:gdLst/>
          <a:ahLst/>
          <a:cxnLst/>
          <a:rect l="0" t="0" r="0" b="0"/>
          <a:pathLst>
            <a:path>
              <a:moveTo>
                <a:pt x="3841026" y="2424028"/>
              </a:moveTo>
              <a:arcTo wR="1949789" hR="1949789" stAng="844621" swAng="86663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2B9FBD-7543-44D5-A0F3-A20A4059A21C}">
      <dsp:nvSpPr>
        <dsp:cNvPr id="0" name=""/>
        <dsp:cNvSpPr/>
      </dsp:nvSpPr>
      <dsp:spPr>
        <a:xfrm>
          <a:off x="3785309" y="3198741"/>
          <a:ext cx="2832601"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50000"/>
            </a:lnSpc>
            <a:spcBef>
              <a:spcPct val="0"/>
            </a:spcBef>
            <a:spcAft>
              <a:spcPts val="0"/>
            </a:spcAft>
            <a:buNone/>
          </a:pPr>
          <a:r>
            <a:rPr kumimoji="1" lang="ja-JP" altLang="en-US" sz="2000" b="1" kern="1200" dirty="0">
              <a:latin typeface="Meiryo UI" panose="020B0604030504040204" pitchFamily="50" charset="-128"/>
              <a:ea typeface="Meiryo UI" panose="020B0604030504040204" pitchFamily="50" charset="-128"/>
            </a:rPr>
            <a:t>現状と目標のギャップ</a:t>
          </a:r>
          <a:endParaRPr kumimoji="1" lang="en-US" altLang="ja-JP" sz="2000" b="1" kern="1200" dirty="0">
            <a:latin typeface="Meiryo UI" panose="020B0604030504040204" pitchFamily="50" charset="-128"/>
            <a:ea typeface="Meiryo UI" panose="020B0604030504040204" pitchFamily="50" charset="-128"/>
          </a:endParaRPr>
        </a:p>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を明確にする</a:t>
          </a:r>
        </a:p>
      </dsp:txBody>
      <dsp:txXfrm>
        <a:off x="3832925" y="3246357"/>
        <a:ext cx="2737369" cy="880192"/>
      </dsp:txXfrm>
    </dsp:sp>
    <dsp:sp modelId="{A3544142-4E25-448D-BE61-B26BFFFB5B6F}">
      <dsp:nvSpPr>
        <dsp:cNvPr id="0" name=""/>
        <dsp:cNvSpPr/>
      </dsp:nvSpPr>
      <dsp:spPr>
        <a:xfrm>
          <a:off x="1603380" y="639694"/>
          <a:ext cx="3899579" cy="3899579"/>
        </a:xfrm>
        <a:custGeom>
          <a:avLst/>
          <a:gdLst/>
          <a:ahLst/>
          <a:cxnLst/>
          <a:rect l="0" t="0" r="0" b="0"/>
          <a:pathLst>
            <a:path>
              <a:moveTo>
                <a:pt x="2686532" y="3755028"/>
              </a:moveTo>
              <a:arcTo wR="1949789" hR="1949789" stAng="4067937" swAng="269417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2B7CA1-D923-4B22-B2E4-4F0B30033FD7}">
      <dsp:nvSpPr>
        <dsp:cNvPr id="0" name=""/>
        <dsp:cNvSpPr/>
      </dsp:nvSpPr>
      <dsp:spPr>
        <a:xfrm>
          <a:off x="394517" y="3188752"/>
          <a:ext cx="2973693"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今後の行動計画を作る</a:t>
          </a:r>
        </a:p>
      </dsp:txBody>
      <dsp:txXfrm>
        <a:off x="442133" y="3236368"/>
        <a:ext cx="2878461" cy="880192"/>
      </dsp:txXfrm>
    </dsp:sp>
    <dsp:sp modelId="{07E97EA9-1DAF-4EA9-9EAF-1FCC2E84F057}">
      <dsp:nvSpPr>
        <dsp:cNvPr id="0" name=""/>
        <dsp:cNvSpPr/>
      </dsp:nvSpPr>
      <dsp:spPr>
        <a:xfrm>
          <a:off x="1395410" y="351091"/>
          <a:ext cx="3899579" cy="3899579"/>
        </a:xfrm>
        <a:custGeom>
          <a:avLst/>
          <a:gdLst/>
          <a:ahLst/>
          <a:cxnLst/>
          <a:rect l="0" t="0" r="0" b="0"/>
          <a:pathLst>
            <a:path>
              <a:moveTo>
                <a:pt x="144770" y="2687071"/>
              </a:moveTo>
              <a:arcTo wR="1949789" hR="1949789" stAng="9466910" swAng="88791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A63645-A634-485E-8E25-F1743D728658}">
      <dsp:nvSpPr>
        <dsp:cNvPr id="0" name=""/>
        <dsp:cNvSpPr/>
      </dsp:nvSpPr>
      <dsp:spPr>
        <a:xfrm>
          <a:off x="170596" y="1412177"/>
          <a:ext cx="2591056"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今後の期待を伝える</a:t>
          </a:r>
        </a:p>
      </dsp:txBody>
      <dsp:txXfrm>
        <a:off x="218212" y="1459793"/>
        <a:ext cx="2495824" cy="880192"/>
      </dsp:txXfrm>
    </dsp:sp>
    <dsp:sp modelId="{2604EF4A-FD1A-445E-A03C-C25045EA06E6}">
      <dsp:nvSpPr>
        <dsp:cNvPr id="0" name=""/>
        <dsp:cNvSpPr/>
      </dsp:nvSpPr>
      <dsp:spPr>
        <a:xfrm>
          <a:off x="1626229" y="821957"/>
          <a:ext cx="3899579" cy="3899579"/>
        </a:xfrm>
        <a:custGeom>
          <a:avLst/>
          <a:gdLst/>
          <a:ahLst/>
          <a:cxnLst/>
          <a:rect l="0" t="0" r="0" b="0"/>
          <a:pathLst>
            <a:path>
              <a:moveTo>
                <a:pt x="663855" y="484166"/>
              </a:moveTo>
              <a:arcTo wR="1949789" hR="1949789" stAng="13724182" swAng="823730"/>
            </a:path>
          </a:pathLst>
        </a:custGeom>
        <a:noFill/>
        <a:ln w="19050" cap="flat" cmpd="sng" algn="ctr">
          <a:solidFill>
            <a:schemeClr val="accent6"/>
          </a:solidFill>
          <a:prstDash val="solid"/>
          <a:miter lim="800000"/>
          <a:tailEnd type="arrow"/>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273B0-9C07-46C0-96B4-7C97F15962F5}">
      <dsp:nvSpPr>
        <dsp:cNvPr id="0" name=""/>
        <dsp:cNvSpPr/>
      </dsp:nvSpPr>
      <dsp:spPr>
        <a:xfrm>
          <a:off x="2159167" y="1644"/>
          <a:ext cx="2734098"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相手から信頼を得る</a:t>
          </a:r>
        </a:p>
      </dsp:txBody>
      <dsp:txXfrm>
        <a:off x="2206783" y="49260"/>
        <a:ext cx="2638866" cy="880192"/>
      </dsp:txXfrm>
    </dsp:sp>
    <dsp:sp modelId="{112E5F2A-F1FF-400D-A3EA-269A42BFAFDC}">
      <dsp:nvSpPr>
        <dsp:cNvPr id="0" name=""/>
        <dsp:cNvSpPr/>
      </dsp:nvSpPr>
      <dsp:spPr>
        <a:xfrm>
          <a:off x="1600613" y="843171"/>
          <a:ext cx="3899579" cy="3899579"/>
        </a:xfrm>
        <a:custGeom>
          <a:avLst/>
          <a:gdLst/>
          <a:ahLst/>
          <a:cxnLst/>
          <a:rect l="0" t="0" r="0" b="0"/>
          <a:pathLst>
            <a:path>
              <a:moveTo>
                <a:pt x="2811072" y="200540"/>
              </a:moveTo>
              <a:arcTo wR="1949789" hR="1949789" stAng="17772864" swAng="88540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83FF98-F71B-4297-B63D-AE54F440A65D}">
      <dsp:nvSpPr>
        <dsp:cNvPr id="0" name=""/>
        <dsp:cNvSpPr/>
      </dsp:nvSpPr>
      <dsp:spPr>
        <a:xfrm>
          <a:off x="4234984" y="1434324"/>
          <a:ext cx="2948947" cy="101035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事実を正しく伝える</a:t>
          </a:r>
        </a:p>
      </dsp:txBody>
      <dsp:txXfrm>
        <a:off x="4284305" y="1483645"/>
        <a:ext cx="2850305" cy="911712"/>
      </dsp:txXfrm>
    </dsp:sp>
    <dsp:sp modelId="{09AD7110-D1FF-499C-933A-F6554929636F}">
      <dsp:nvSpPr>
        <dsp:cNvPr id="0" name=""/>
        <dsp:cNvSpPr/>
      </dsp:nvSpPr>
      <dsp:spPr>
        <a:xfrm>
          <a:off x="1892056" y="179110"/>
          <a:ext cx="3899579" cy="3899579"/>
        </a:xfrm>
        <a:custGeom>
          <a:avLst/>
          <a:gdLst/>
          <a:ahLst/>
          <a:cxnLst/>
          <a:rect l="0" t="0" r="0" b="0"/>
          <a:pathLst>
            <a:path>
              <a:moveTo>
                <a:pt x="3841026" y="2424028"/>
              </a:moveTo>
              <a:arcTo wR="1949789" hR="1949789" stAng="844621" swAng="86663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2B9FBD-7543-44D5-A0F3-A20A4059A21C}">
      <dsp:nvSpPr>
        <dsp:cNvPr id="0" name=""/>
        <dsp:cNvSpPr/>
      </dsp:nvSpPr>
      <dsp:spPr>
        <a:xfrm>
          <a:off x="3785309" y="3198741"/>
          <a:ext cx="2832601"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50000"/>
            </a:lnSpc>
            <a:spcBef>
              <a:spcPct val="0"/>
            </a:spcBef>
            <a:spcAft>
              <a:spcPts val="0"/>
            </a:spcAft>
            <a:buNone/>
          </a:pPr>
          <a:r>
            <a:rPr kumimoji="1" lang="ja-JP" altLang="en-US" sz="2000" b="1" kern="1200" dirty="0">
              <a:latin typeface="Meiryo UI" panose="020B0604030504040204" pitchFamily="50" charset="-128"/>
              <a:ea typeface="Meiryo UI" panose="020B0604030504040204" pitchFamily="50" charset="-128"/>
            </a:rPr>
            <a:t>現状と目標のギャップ</a:t>
          </a:r>
          <a:endParaRPr kumimoji="1" lang="en-US" altLang="ja-JP" sz="2000" b="1" kern="1200" dirty="0">
            <a:latin typeface="Meiryo UI" panose="020B0604030504040204" pitchFamily="50" charset="-128"/>
            <a:ea typeface="Meiryo UI" panose="020B0604030504040204" pitchFamily="50" charset="-128"/>
          </a:endParaRPr>
        </a:p>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を明確にする</a:t>
          </a:r>
        </a:p>
      </dsp:txBody>
      <dsp:txXfrm>
        <a:off x="3832925" y="3246357"/>
        <a:ext cx="2737369" cy="880192"/>
      </dsp:txXfrm>
    </dsp:sp>
    <dsp:sp modelId="{A3544142-4E25-448D-BE61-B26BFFFB5B6F}">
      <dsp:nvSpPr>
        <dsp:cNvPr id="0" name=""/>
        <dsp:cNvSpPr/>
      </dsp:nvSpPr>
      <dsp:spPr>
        <a:xfrm>
          <a:off x="1603380" y="639694"/>
          <a:ext cx="3899579" cy="3899579"/>
        </a:xfrm>
        <a:custGeom>
          <a:avLst/>
          <a:gdLst/>
          <a:ahLst/>
          <a:cxnLst/>
          <a:rect l="0" t="0" r="0" b="0"/>
          <a:pathLst>
            <a:path>
              <a:moveTo>
                <a:pt x="2686532" y="3755028"/>
              </a:moveTo>
              <a:arcTo wR="1949789" hR="1949789" stAng="4067937" swAng="269417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2B7CA1-D923-4B22-B2E4-4F0B30033FD7}">
      <dsp:nvSpPr>
        <dsp:cNvPr id="0" name=""/>
        <dsp:cNvSpPr/>
      </dsp:nvSpPr>
      <dsp:spPr>
        <a:xfrm>
          <a:off x="394517" y="3188752"/>
          <a:ext cx="2973693"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今後の行動計画を作る</a:t>
          </a:r>
        </a:p>
      </dsp:txBody>
      <dsp:txXfrm>
        <a:off x="442133" y="3236368"/>
        <a:ext cx="2878461" cy="880192"/>
      </dsp:txXfrm>
    </dsp:sp>
    <dsp:sp modelId="{07E97EA9-1DAF-4EA9-9EAF-1FCC2E84F057}">
      <dsp:nvSpPr>
        <dsp:cNvPr id="0" name=""/>
        <dsp:cNvSpPr/>
      </dsp:nvSpPr>
      <dsp:spPr>
        <a:xfrm>
          <a:off x="1395410" y="351091"/>
          <a:ext cx="3899579" cy="3899579"/>
        </a:xfrm>
        <a:custGeom>
          <a:avLst/>
          <a:gdLst/>
          <a:ahLst/>
          <a:cxnLst/>
          <a:rect l="0" t="0" r="0" b="0"/>
          <a:pathLst>
            <a:path>
              <a:moveTo>
                <a:pt x="144770" y="2687071"/>
              </a:moveTo>
              <a:arcTo wR="1949789" hR="1949789" stAng="9466910" swAng="88791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A63645-A634-485E-8E25-F1743D728658}">
      <dsp:nvSpPr>
        <dsp:cNvPr id="0" name=""/>
        <dsp:cNvSpPr/>
      </dsp:nvSpPr>
      <dsp:spPr>
        <a:xfrm>
          <a:off x="170596" y="1412177"/>
          <a:ext cx="2591056"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今後の期待を伝える</a:t>
          </a:r>
        </a:p>
      </dsp:txBody>
      <dsp:txXfrm>
        <a:off x="218212" y="1459793"/>
        <a:ext cx="2495824" cy="880192"/>
      </dsp:txXfrm>
    </dsp:sp>
    <dsp:sp modelId="{2604EF4A-FD1A-445E-A03C-C25045EA06E6}">
      <dsp:nvSpPr>
        <dsp:cNvPr id="0" name=""/>
        <dsp:cNvSpPr/>
      </dsp:nvSpPr>
      <dsp:spPr>
        <a:xfrm>
          <a:off x="1626229" y="821957"/>
          <a:ext cx="3899579" cy="3899579"/>
        </a:xfrm>
        <a:custGeom>
          <a:avLst/>
          <a:gdLst/>
          <a:ahLst/>
          <a:cxnLst/>
          <a:rect l="0" t="0" r="0" b="0"/>
          <a:pathLst>
            <a:path>
              <a:moveTo>
                <a:pt x="663855" y="484166"/>
              </a:moveTo>
              <a:arcTo wR="1949789" hR="1949789" stAng="13724182" swAng="823730"/>
            </a:path>
          </a:pathLst>
        </a:custGeom>
        <a:noFill/>
        <a:ln w="19050" cap="flat" cmpd="sng" algn="ctr">
          <a:solidFill>
            <a:schemeClr val="accent6"/>
          </a:solidFill>
          <a:prstDash val="solid"/>
          <a:miter lim="800000"/>
          <a:tailEnd type="arrow"/>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273B0-9C07-46C0-96B4-7C97F15962F5}">
      <dsp:nvSpPr>
        <dsp:cNvPr id="0" name=""/>
        <dsp:cNvSpPr/>
      </dsp:nvSpPr>
      <dsp:spPr>
        <a:xfrm>
          <a:off x="2159167" y="1644"/>
          <a:ext cx="2734098"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相手から信頼を得る</a:t>
          </a:r>
        </a:p>
      </dsp:txBody>
      <dsp:txXfrm>
        <a:off x="2206783" y="49260"/>
        <a:ext cx="2638866" cy="880192"/>
      </dsp:txXfrm>
    </dsp:sp>
    <dsp:sp modelId="{112E5F2A-F1FF-400D-A3EA-269A42BFAFDC}">
      <dsp:nvSpPr>
        <dsp:cNvPr id="0" name=""/>
        <dsp:cNvSpPr/>
      </dsp:nvSpPr>
      <dsp:spPr>
        <a:xfrm>
          <a:off x="1600613" y="843171"/>
          <a:ext cx="3899579" cy="3899579"/>
        </a:xfrm>
        <a:custGeom>
          <a:avLst/>
          <a:gdLst/>
          <a:ahLst/>
          <a:cxnLst/>
          <a:rect l="0" t="0" r="0" b="0"/>
          <a:pathLst>
            <a:path>
              <a:moveTo>
                <a:pt x="2811072" y="200540"/>
              </a:moveTo>
              <a:arcTo wR="1949789" hR="1949789" stAng="17772864" swAng="88540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83FF98-F71B-4297-B63D-AE54F440A65D}">
      <dsp:nvSpPr>
        <dsp:cNvPr id="0" name=""/>
        <dsp:cNvSpPr/>
      </dsp:nvSpPr>
      <dsp:spPr>
        <a:xfrm>
          <a:off x="4234984" y="1434324"/>
          <a:ext cx="2948947" cy="101035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事実を正しく伝える</a:t>
          </a:r>
        </a:p>
      </dsp:txBody>
      <dsp:txXfrm>
        <a:off x="4284305" y="1483645"/>
        <a:ext cx="2850305" cy="911712"/>
      </dsp:txXfrm>
    </dsp:sp>
    <dsp:sp modelId="{09AD7110-D1FF-499C-933A-F6554929636F}">
      <dsp:nvSpPr>
        <dsp:cNvPr id="0" name=""/>
        <dsp:cNvSpPr/>
      </dsp:nvSpPr>
      <dsp:spPr>
        <a:xfrm>
          <a:off x="1892056" y="179110"/>
          <a:ext cx="3899579" cy="3899579"/>
        </a:xfrm>
        <a:custGeom>
          <a:avLst/>
          <a:gdLst/>
          <a:ahLst/>
          <a:cxnLst/>
          <a:rect l="0" t="0" r="0" b="0"/>
          <a:pathLst>
            <a:path>
              <a:moveTo>
                <a:pt x="3841026" y="2424028"/>
              </a:moveTo>
              <a:arcTo wR="1949789" hR="1949789" stAng="844621" swAng="86663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2B9FBD-7543-44D5-A0F3-A20A4059A21C}">
      <dsp:nvSpPr>
        <dsp:cNvPr id="0" name=""/>
        <dsp:cNvSpPr/>
      </dsp:nvSpPr>
      <dsp:spPr>
        <a:xfrm>
          <a:off x="3785309" y="3198741"/>
          <a:ext cx="2832601"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50000"/>
            </a:lnSpc>
            <a:spcBef>
              <a:spcPct val="0"/>
            </a:spcBef>
            <a:spcAft>
              <a:spcPts val="0"/>
            </a:spcAft>
            <a:buNone/>
          </a:pPr>
          <a:r>
            <a:rPr kumimoji="1" lang="ja-JP" altLang="en-US" sz="2000" b="1" kern="1200" dirty="0">
              <a:latin typeface="Meiryo UI" panose="020B0604030504040204" pitchFamily="50" charset="-128"/>
              <a:ea typeface="Meiryo UI" panose="020B0604030504040204" pitchFamily="50" charset="-128"/>
            </a:rPr>
            <a:t>現状と目標のギャップ</a:t>
          </a:r>
          <a:endParaRPr kumimoji="1" lang="en-US" altLang="ja-JP" sz="2000" b="1" kern="1200" dirty="0">
            <a:latin typeface="Meiryo UI" panose="020B0604030504040204" pitchFamily="50" charset="-128"/>
            <a:ea typeface="Meiryo UI" panose="020B0604030504040204" pitchFamily="50" charset="-128"/>
          </a:endParaRPr>
        </a:p>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を明確にする</a:t>
          </a:r>
        </a:p>
      </dsp:txBody>
      <dsp:txXfrm>
        <a:off x="3832925" y="3246357"/>
        <a:ext cx="2737369" cy="880192"/>
      </dsp:txXfrm>
    </dsp:sp>
    <dsp:sp modelId="{A3544142-4E25-448D-BE61-B26BFFFB5B6F}">
      <dsp:nvSpPr>
        <dsp:cNvPr id="0" name=""/>
        <dsp:cNvSpPr/>
      </dsp:nvSpPr>
      <dsp:spPr>
        <a:xfrm>
          <a:off x="1603380" y="639694"/>
          <a:ext cx="3899579" cy="3899579"/>
        </a:xfrm>
        <a:custGeom>
          <a:avLst/>
          <a:gdLst/>
          <a:ahLst/>
          <a:cxnLst/>
          <a:rect l="0" t="0" r="0" b="0"/>
          <a:pathLst>
            <a:path>
              <a:moveTo>
                <a:pt x="2686532" y="3755028"/>
              </a:moveTo>
              <a:arcTo wR="1949789" hR="1949789" stAng="4067937" swAng="269417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2B7CA1-D923-4B22-B2E4-4F0B30033FD7}">
      <dsp:nvSpPr>
        <dsp:cNvPr id="0" name=""/>
        <dsp:cNvSpPr/>
      </dsp:nvSpPr>
      <dsp:spPr>
        <a:xfrm>
          <a:off x="394517" y="3188752"/>
          <a:ext cx="2973693"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今後の行動計画を作る</a:t>
          </a:r>
        </a:p>
      </dsp:txBody>
      <dsp:txXfrm>
        <a:off x="442133" y="3236368"/>
        <a:ext cx="2878461" cy="880192"/>
      </dsp:txXfrm>
    </dsp:sp>
    <dsp:sp modelId="{07E97EA9-1DAF-4EA9-9EAF-1FCC2E84F057}">
      <dsp:nvSpPr>
        <dsp:cNvPr id="0" name=""/>
        <dsp:cNvSpPr/>
      </dsp:nvSpPr>
      <dsp:spPr>
        <a:xfrm>
          <a:off x="1395410" y="351091"/>
          <a:ext cx="3899579" cy="3899579"/>
        </a:xfrm>
        <a:custGeom>
          <a:avLst/>
          <a:gdLst/>
          <a:ahLst/>
          <a:cxnLst/>
          <a:rect l="0" t="0" r="0" b="0"/>
          <a:pathLst>
            <a:path>
              <a:moveTo>
                <a:pt x="144770" y="2687071"/>
              </a:moveTo>
              <a:arcTo wR="1949789" hR="1949789" stAng="9466910" swAng="88791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A63645-A634-485E-8E25-F1743D728658}">
      <dsp:nvSpPr>
        <dsp:cNvPr id="0" name=""/>
        <dsp:cNvSpPr/>
      </dsp:nvSpPr>
      <dsp:spPr>
        <a:xfrm>
          <a:off x="170596" y="1412177"/>
          <a:ext cx="2591056" cy="975424"/>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今後の期待を伝える</a:t>
          </a:r>
        </a:p>
      </dsp:txBody>
      <dsp:txXfrm>
        <a:off x="218212" y="1459793"/>
        <a:ext cx="2495824" cy="880192"/>
      </dsp:txXfrm>
    </dsp:sp>
    <dsp:sp modelId="{2604EF4A-FD1A-445E-A03C-C25045EA06E6}">
      <dsp:nvSpPr>
        <dsp:cNvPr id="0" name=""/>
        <dsp:cNvSpPr/>
      </dsp:nvSpPr>
      <dsp:spPr>
        <a:xfrm>
          <a:off x="1626229" y="821957"/>
          <a:ext cx="3899579" cy="3899579"/>
        </a:xfrm>
        <a:custGeom>
          <a:avLst/>
          <a:gdLst/>
          <a:ahLst/>
          <a:cxnLst/>
          <a:rect l="0" t="0" r="0" b="0"/>
          <a:pathLst>
            <a:path>
              <a:moveTo>
                <a:pt x="663855" y="484166"/>
              </a:moveTo>
              <a:arcTo wR="1949789" hR="1949789" stAng="13724182" swAng="823730"/>
            </a:path>
          </a:pathLst>
        </a:custGeom>
        <a:noFill/>
        <a:ln w="19050" cap="flat" cmpd="sng" algn="ctr">
          <a:solidFill>
            <a:schemeClr val="accent6"/>
          </a:solidFill>
          <a:prstDash val="solid"/>
          <a:miter lim="800000"/>
          <a:tailEnd type="arrow"/>
        </a:ln>
        <a:effectLst/>
      </dsp:spPr>
      <dsp:style>
        <a:lnRef idx="3">
          <a:schemeClr val="accent6"/>
        </a:lnRef>
        <a:fillRef idx="0">
          <a:schemeClr val="accent6"/>
        </a:fillRef>
        <a:effectRef idx="2">
          <a:schemeClr val="accent6"/>
        </a:effectRef>
        <a:fontRef idx="minor">
          <a:schemeClr val="tx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E092F-6FAE-40B0-A755-B457F7A1C637}">
      <dsp:nvSpPr>
        <dsp:cNvPr id="0" name=""/>
        <dsp:cNvSpPr/>
      </dsp:nvSpPr>
      <dsp:spPr>
        <a:xfrm rot="5400000">
          <a:off x="-222646" y="223826"/>
          <a:ext cx="1484312" cy="1039018"/>
        </a:xfrm>
        <a:prstGeom prst="chevron">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latin typeface="Meiryo UI" panose="020B0604030504040204" pitchFamily="50" charset="-128"/>
              <a:ea typeface="Meiryo UI" panose="020B0604030504040204" pitchFamily="50" charset="-128"/>
            </a:rPr>
            <a:t>Gap</a:t>
          </a:r>
          <a:endParaRPr kumimoji="1" lang="ja-JP" altLang="en-US" sz="2000" kern="1200" dirty="0">
            <a:latin typeface="Meiryo UI" panose="020B0604030504040204" pitchFamily="50" charset="-128"/>
            <a:ea typeface="Meiryo UI" panose="020B0604030504040204" pitchFamily="50" charset="-128"/>
          </a:endParaRPr>
        </a:p>
      </dsp:txBody>
      <dsp:txXfrm rot="-5400000">
        <a:off x="1" y="520688"/>
        <a:ext cx="1039018" cy="445294"/>
      </dsp:txXfrm>
    </dsp:sp>
    <dsp:sp modelId="{28EB5B18-287A-4870-8762-3998044439C3}">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a:latin typeface="Meiryo UI" panose="020B0604030504040204" pitchFamily="50" charset="-128"/>
              <a:ea typeface="Meiryo UI" panose="020B0604030504040204" pitchFamily="50" charset="-128"/>
            </a:rPr>
            <a:t>上司と部下後輩の認識の違いを明らかにする</a:t>
          </a:r>
        </a:p>
      </dsp:txBody>
      <dsp:txXfrm rot="-5400000">
        <a:off x="1039018" y="48278"/>
        <a:ext cx="5009883" cy="870607"/>
      </dsp:txXfrm>
    </dsp:sp>
    <dsp:sp modelId="{BDDB90E9-2B37-4EDB-A0A2-838A3A5313E8}">
      <dsp:nvSpPr>
        <dsp:cNvPr id="0" name=""/>
        <dsp:cNvSpPr/>
      </dsp:nvSpPr>
      <dsp:spPr>
        <a:xfrm rot="5400000">
          <a:off x="-222646" y="1512490"/>
          <a:ext cx="1484312" cy="1039018"/>
        </a:xfrm>
        <a:prstGeom prst="chevron">
          <a:avLst/>
        </a:prstGeom>
        <a:solidFill>
          <a:schemeClr val="accent6">
            <a:shade val="80000"/>
            <a:hueOff val="160640"/>
            <a:satOff val="-6455"/>
            <a:lumOff val="13814"/>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latin typeface="Meiryo UI" panose="020B0604030504040204" pitchFamily="50" charset="-128"/>
              <a:ea typeface="Meiryo UI" panose="020B0604030504040204" pitchFamily="50" charset="-128"/>
            </a:rPr>
            <a:t>What</a:t>
          </a:r>
          <a:endParaRPr kumimoji="1" lang="ja-JP" altLang="en-US" sz="2000" kern="1200" dirty="0">
            <a:latin typeface="Meiryo UI" panose="020B0604030504040204" pitchFamily="50" charset="-128"/>
            <a:ea typeface="Meiryo UI" panose="020B0604030504040204" pitchFamily="50" charset="-128"/>
          </a:endParaRPr>
        </a:p>
      </dsp:txBody>
      <dsp:txXfrm rot="-5400000">
        <a:off x="1" y="1809352"/>
        <a:ext cx="1039018" cy="445294"/>
      </dsp:txXfrm>
    </dsp:sp>
    <dsp:sp modelId="{36706882-6028-4CA8-B7C5-4FF0E8127779}">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a:latin typeface="Meiryo UI" panose="020B0604030504040204" pitchFamily="50" charset="-128"/>
              <a:ea typeface="Meiryo UI" panose="020B0604030504040204" pitchFamily="50" charset="-128"/>
            </a:rPr>
            <a:t>現状のままで良いこと、変えないといけないことを話してもらう</a:t>
          </a:r>
        </a:p>
      </dsp:txBody>
      <dsp:txXfrm rot="-5400000">
        <a:off x="1039018" y="1336942"/>
        <a:ext cx="5009883" cy="870607"/>
      </dsp:txXfrm>
    </dsp:sp>
    <dsp:sp modelId="{8616CB2B-8ED1-49B3-BA80-F9AA2293D2E7}">
      <dsp:nvSpPr>
        <dsp:cNvPr id="0" name=""/>
        <dsp:cNvSpPr/>
      </dsp:nvSpPr>
      <dsp:spPr>
        <a:xfrm rot="5400000">
          <a:off x="-222646" y="2801154"/>
          <a:ext cx="1484312" cy="1039018"/>
        </a:xfrm>
        <a:prstGeom prst="chevron">
          <a:avLst/>
        </a:prstGeom>
        <a:solidFill>
          <a:schemeClr val="accent6">
            <a:shade val="80000"/>
            <a:hueOff val="321280"/>
            <a:satOff val="-12909"/>
            <a:lumOff val="27628"/>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dirty="0">
              <a:latin typeface="Meiryo UI" panose="020B0604030504040204" pitchFamily="50" charset="-128"/>
              <a:ea typeface="Meiryo UI" panose="020B0604030504040204" pitchFamily="50" charset="-128"/>
            </a:rPr>
            <a:t>Try</a:t>
          </a:r>
          <a:endParaRPr kumimoji="1" lang="ja-JP" altLang="en-US" sz="2000" kern="1200" dirty="0">
            <a:latin typeface="Meiryo UI" panose="020B0604030504040204" pitchFamily="50" charset="-128"/>
            <a:ea typeface="Meiryo UI" panose="020B0604030504040204" pitchFamily="50" charset="-128"/>
          </a:endParaRPr>
        </a:p>
      </dsp:txBody>
      <dsp:txXfrm rot="-5400000">
        <a:off x="1" y="3098016"/>
        <a:ext cx="1039018" cy="445294"/>
      </dsp:txXfrm>
    </dsp:sp>
    <dsp:sp modelId="{B9E5C1C5-9EC1-436B-A47C-CD989BB89D6C}">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a:latin typeface="Meiryo UI" panose="020B0604030504040204" pitchFamily="50" charset="-128"/>
              <a:ea typeface="Meiryo UI" panose="020B0604030504040204" pitchFamily="50" charset="-128"/>
            </a:rPr>
            <a:t>今後どのような目標に対して行動するのか話してもらう</a:t>
          </a:r>
        </a:p>
      </dsp:txBody>
      <dsp:txXfrm rot="-5400000">
        <a:off x="1039018" y="2625605"/>
        <a:ext cx="5009883" cy="870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273B0-9C07-46C0-96B4-7C97F15962F5}">
      <dsp:nvSpPr>
        <dsp:cNvPr id="0" name=""/>
        <dsp:cNvSpPr/>
      </dsp:nvSpPr>
      <dsp:spPr>
        <a:xfrm>
          <a:off x="2159167" y="1644"/>
          <a:ext cx="2734098" cy="97542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相手から信頼を得る</a:t>
          </a:r>
        </a:p>
      </dsp:txBody>
      <dsp:txXfrm>
        <a:off x="2206783" y="49260"/>
        <a:ext cx="2638866" cy="880192"/>
      </dsp:txXfrm>
    </dsp:sp>
    <dsp:sp modelId="{112E5F2A-F1FF-400D-A3EA-269A42BFAFDC}">
      <dsp:nvSpPr>
        <dsp:cNvPr id="0" name=""/>
        <dsp:cNvSpPr/>
      </dsp:nvSpPr>
      <dsp:spPr>
        <a:xfrm>
          <a:off x="1600613" y="843171"/>
          <a:ext cx="3899579" cy="3899579"/>
        </a:xfrm>
        <a:custGeom>
          <a:avLst/>
          <a:gdLst/>
          <a:ahLst/>
          <a:cxnLst/>
          <a:rect l="0" t="0" r="0" b="0"/>
          <a:pathLst>
            <a:path>
              <a:moveTo>
                <a:pt x="2811072" y="200540"/>
              </a:moveTo>
              <a:arcTo wR="1949789" hR="1949789" stAng="17772864" swAng="88540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83FF98-F71B-4297-B63D-AE54F440A65D}">
      <dsp:nvSpPr>
        <dsp:cNvPr id="0" name=""/>
        <dsp:cNvSpPr/>
      </dsp:nvSpPr>
      <dsp:spPr>
        <a:xfrm>
          <a:off x="4234984" y="1434324"/>
          <a:ext cx="2948947" cy="101035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事実を正しく伝える</a:t>
          </a:r>
        </a:p>
      </dsp:txBody>
      <dsp:txXfrm>
        <a:off x="4284305" y="1483645"/>
        <a:ext cx="2850305" cy="911712"/>
      </dsp:txXfrm>
    </dsp:sp>
    <dsp:sp modelId="{09AD7110-D1FF-499C-933A-F6554929636F}">
      <dsp:nvSpPr>
        <dsp:cNvPr id="0" name=""/>
        <dsp:cNvSpPr/>
      </dsp:nvSpPr>
      <dsp:spPr>
        <a:xfrm>
          <a:off x="1892056" y="179110"/>
          <a:ext cx="3899579" cy="3899579"/>
        </a:xfrm>
        <a:custGeom>
          <a:avLst/>
          <a:gdLst/>
          <a:ahLst/>
          <a:cxnLst/>
          <a:rect l="0" t="0" r="0" b="0"/>
          <a:pathLst>
            <a:path>
              <a:moveTo>
                <a:pt x="3841026" y="2424028"/>
              </a:moveTo>
              <a:arcTo wR="1949789" hR="1949789" stAng="844621" swAng="866638"/>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B2B9FBD-7543-44D5-A0F3-A20A4059A21C}">
      <dsp:nvSpPr>
        <dsp:cNvPr id="0" name=""/>
        <dsp:cNvSpPr/>
      </dsp:nvSpPr>
      <dsp:spPr>
        <a:xfrm>
          <a:off x="3785309" y="3198741"/>
          <a:ext cx="2832601" cy="97542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50000"/>
            </a:lnSpc>
            <a:spcBef>
              <a:spcPct val="0"/>
            </a:spcBef>
            <a:spcAft>
              <a:spcPts val="0"/>
            </a:spcAft>
            <a:buNone/>
          </a:pPr>
          <a:r>
            <a:rPr kumimoji="1" lang="ja-JP" altLang="en-US" sz="2000" b="1" kern="1200" dirty="0">
              <a:latin typeface="Meiryo UI" panose="020B0604030504040204" pitchFamily="50" charset="-128"/>
              <a:ea typeface="Meiryo UI" panose="020B0604030504040204" pitchFamily="50" charset="-128"/>
            </a:rPr>
            <a:t>現状と目標のギャップ</a:t>
          </a:r>
          <a:endParaRPr kumimoji="1" lang="en-US" altLang="ja-JP" sz="2000" b="1" kern="1200" dirty="0">
            <a:latin typeface="Meiryo UI" panose="020B0604030504040204" pitchFamily="50" charset="-128"/>
            <a:ea typeface="Meiryo UI" panose="020B0604030504040204" pitchFamily="50" charset="-128"/>
          </a:endParaRPr>
        </a:p>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を明確にする</a:t>
          </a:r>
        </a:p>
      </dsp:txBody>
      <dsp:txXfrm>
        <a:off x="3832925" y="3246357"/>
        <a:ext cx="2737369" cy="880192"/>
      </dsp:txXfrm>
    </dsp:sp>
    <dsp:sp modelId="{A3544142-4E25-448D-BE61-B26BFFFB5B6F}">
      <dsp:nvSpPr>
        <dsp:cNvPr id="0" name=""/>
        <dsp:cNvSpPr/>
      </dsp:nvSpPr>
      <dsp:spPr>
        <a:xfrm>
          <a:off x="1603380" y="639694"/>
          <a:ext cx="3899579" cy="3899579"/>
        </a:xfrm>
        <a:custGeom>
          <a:avLst/>
          <a:gdLst/>
          <a:ahLst/>
          <a:cxnLst/>
          <a:rect l="0" t="0" r="0" b="0"/>
          <a:pathLst>
            <a:path>
              <a:moveTo>
                <a:pt x="2686532" y="3755028"/>
              </a:moveTo>
              <a:arcTo wR="1949789" hR="1949789" stAng="4067937" swAng="269417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2B7CA1-D923-4B22-B2E4-4F0B30033FD7}">
      <dsp:nvSpPr>
        <dsp:cNvPr id="0" name=""/>
        <dsp:cNvSpPr/>
      </dsp:nvSpPr>
      <dsp:spPr>
        <a:xfrm>
          <a:off x="394517" y="3188752"/>
          <a:ext cx="2973693" cy="97542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今後の行動計画を作る</a:t>
          </a:r>
        </a:p>
      </dsp:txBody>
      <dsp:txXfrm>
        <a:off x="442133" y="3236368"/>
        <a:ext cx="2878461" cy="880192"/>
      </dsp:txXfrm>
    </dsp:sp>
    <dsp:sp modelId="{07E97EA9-1DAF-4EA9-9EAF-1FCC2E84F057}">
      <dsp:nvSpPr>
        <dsp:cNvPr id="0" name=""/>
        <dsp:cNvSpPr/>
      </dsp:nvSpPr>
      <dsp:spPr>
        <a:xfrm>
          <a:off x="1395410" y="351091"/>
          <a:ext cx="3899579" cy="3899579"/>
        </a:xfrm>
        <a:custGeom>
          <a:avLst/>
          <a:gdLst/>
          <a:ahLst/>
          <a:cxnLst/>
          <a:rect l="0" t="0" r="0" b="0"/>
          <a:pathLst>
            <a:path>
              <a:moveTo>
                <a:pt x="144770" y="2687071"/>
              </a:moveTo>
              <a:arcTo wR="1949789" hR="1949789" stAng="9466910" swAng="88791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A63645-A634-485E-8E25-F1743D728658}">
      <dsp:nvSpPr>
        <dsp:cNvPr id="0" name=""/>
        <dsp:cNvSpPr/>
      </dsp:nvSpPr>
      <dsp:spPr>
        <a:xfrm>
          <a:off x="170596" y="1412177"/>
          <a:ext cx="2591056" cy="97542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latin typeface="Meiryo UI" panose="020B0604030504040204" pitchFamily="50" charset="-128"/>
              <a:ea typeface="Meiryo UI" panose="020B0604030504040204" pitchFamily="50" charset="-128"/>
            </a:rPr>
            <a:t>今後の期待を伝える</a:t>
          </a:r>
        </a:p>
      </dsp:txBody>
      <dsp:txXfrm>
        <a:off x="218212" y="1459793"/>
        <a:ext cx="2495824" cy="880192"/>
      </dsp:txXfrm>
    </dsp:sp>
    <dsp:sp modelId="{2604EF4A-FD1A-445E-A03C-C25045EA06E6}">
      <dsp:nvSpPr>
        <dsp:cNvPr id="0" name=""/>
        <dsp:cNvSpPr/>
      </dsp:nvSpPr>
      <dsp:spPr>
        <a:xfrm>
          <a:off x="1626229" y="821957"/>
          <a:ext cx="3899579" cy="3899579"/>
        </a:xfrm>
        <a:custGeom>
          <a:avLst/>
          <a:gdLst/>
          <a:ahLst/>
          <a:cxnLst/>
          <a:rect l="0" t="0" r="0" b="0"/>
          <a:pathLst>
            <a:path>
              <a:moveTo>
                <a:pt x="663855" y="484166"/>
              </a:moveTo>
              <a:arcTo wR="1949789" hR="1949789" stAng="13724182" swAng="823730"/>
            </a:path>
          </a:pathLst>
        </a:custGeom>
        <a:noFill/>
        <a:ln w="19050" cap="flat" cmpd="sng" algn="ctr">
          <a:solidFill>
            <a:schemeClr val="accent6"/>
          </a:solidFill>
          <a:prstDash val="solid"/>
          <a:miter lim="800000"/>
          <a:tailEnd type="arrow"/>
        </a:ln>
        <a:effectLst/>
      </dsp:spPr>
      <dsp:style>
        <a:lnRef idx="3">
          <a:schemeClr val="accent6"/>
        </a:lnRef>
        <a:fillRef idx="0">
          <a:schemeClr val="accent6"/>
        </a:fillRef>
        <a:effectRef idx="2">
          <a:schemeClr val="accent6"/>
        </a:effectRef>
        <a:fontRef idx="minor">
          <a:schemeClr val="tx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CE05BF9-7BCB-F20C-A4A2-C5CA0A4B5D86}"/>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1212991-9B73-D012-8FDE-83B6EB881AAE}"/>
              </a:ext>
            </a:extLst>
          </p:cNvPr>
          <p:cNvSpPr>
            <a:spLocks noGrp="1"/>
          </p:cNvSpPr>
          <p:nvPr>
            <p:ph type="dt" sz="quarter" idx="1"/>
          </p:nvPr>
        </p:nvSpPr>
        <p:spPr>
          <a:xfrm>
            <a:off x="3900488" y="0"/>
            <a:ext cx="2984500" cy="501650"/>
          </a:xfrm>
          <a:prstGeom prst="rect">
            <a:avLst/>
          </a:prstGeom>
        </p:spPr>
        <p:txBody>
          <a:bodyPr vert="horz" lIns="91440" tIns="45720" rIns="91440" bIns="45720" rtlCol="0"/>
          <a:lstStyle>
            <a:lvl1pPr algn="r">
              <a:defRPr sz="1200"/>
            </a:lvl1pPr>
          </a:lstStyle>
          <a:p>
            <a:fld id="{EEDDB6CB-C184-4D56-8639-430B3B702E0D}" type="datetimeFigureOut">
              <a:rPr kumimoji="1" lang="ja-JP" altLang="en-US" smtClean="0"/>
              <a:t>2024/7/11</a:t>
            </a:fld>
            <a:endParaRPr kumimoji="1" lang="ja-JP" altLang="en-US"/>
          </a:p>
        </p:txBody>
      </p:sp>
      <p:sp>
        <p:nvSpPr>
          <p:cNvPr id="4" name="フッター プレースホルダー 3">
            <a:extLst>
              <a:ext uri="{FF2B5EF4-FFF2-40B4-BE49-F238E27FC236}">
                <a16:creationId xmlns:a16="http://schemas.microsoft.com/office/drawing/2014/main" id="{09D0F6C2-9AF5-5ED5-C9A6-3C4AECA92D85}"/>
              </a:ext>
            </a:extLst>
          </p:cNvPr>
          <p:cNvSpPr>
            <a:spLocks noGrp="1"/>
          </p:cNvSpPr>
          <p:nvPr>
            <p:ph type="ftr" sz="quarter" idx="2"/>
          </p:nvPr>
        </p:nvSpPr>
        <p:spPr>
          <a:xfrm>
            <a:off x="0" y="9515475"/>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AD0D43A-3BC4-DFA8-D9ED-38131F159626}"/>
              </a:ext>
            </a:extLst>
          </p:cNvPr>
          <p:cNvSpPr>
            <a:spLocks noGrp="1"/>
          </p:cNvSpPr>
          <p:nvPr>
            <p:ph type="sldNum" sz="quarter" idx="3"/>
          </p:nvPr>
        </p:nvSpPr>
        <p:spPr>
          <a:xfrm>
            <a:off x="3900488" y="9515475"/>
            <a:ext cx="2984500" cy="501650"/>
          </a:xfrm>
          <a:prstGeom prst="rect">
            <a:avLst/>
          </a:prstGeom>
        </p:spPr>
        <p:txBody>
          <a:bodyPr vert="horz" lIns="91440" tIns="45720" rIns="91440" bIns="45720" rtlCol="0" anchor="b"/>
          <a:lstStyle>
            <a:lvl1pPr algn="r">
              <a:defRPr sz="1200"/>
            </a:lvl1pPr>
          </a:lstStyle>
          <a:p>
            <a:fld id="{C0A9F7F4-531E-4BF8-9442-5358C6EDF840}" type="slidenum">
              <a:rPr kumimoji="1" lang="ja-JP" altLang="en-US" smtClean="0"/>
              <a:t>‹#›</a:t>
            </a:fld>
            <a:endParaRPr kumimoji="1" lang="ja-JP" altLang="en-US"/>
          </a:p>
        </p:txBody>
      </p:sp>
    </p:spTree>
    <p:extLst>
      <p:ext uri="{BB962C8B-B14F-4D97-AF65-F5344CB8AC3E}">
        <p14:creationId xmlns:p14="http://schemas.microsoft.com/office/powerpoint/2010/main" val="25995410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09:59:21.994"/>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10:01:26.202"/>
    </inkml:context>
    <inkml:brush xml:id="br0">
      <inkml:brushProperty name="width" value="0.35" units="cm"/>
      <inkml:brushProperty name="height" value="0.35" units="cm"/>
      <inkml:brushProperty name="color" value="#E71224"/>
    </inkml:brush>
  </inkml:definitions>
  <inkml:trace contextRef="#ctx0" brushRef="#br0">364 66 24575,'-1'3'0,"0"0"0,0 0 0,0-1 0,0 1 0,-1-1 0,1 1 0,-1-1 0,1 1 0,-1-1 0,0 0 0,0 0 0,0 0 0,-3 2 0,-10 13 0,-12 29 0,-16 24 0,34-56 0,1 0 0,-10 23 0,0 2 0,13-29 0,1-1 0,-4 16 0,6-17 0,0 0 0,-1 0 0,0 0 0,-8 12 0,-57 93 0,64-107 0,0 0 0,1 1 0,-1 0 0,1-1 0,1 1 0,-4 11 0,2 0 0,0-4 0,0-1 0,0 1 0,-9 16 0,-1 7 0,11-28 0,0-1 0,-1 0 0,-6 12 0,9-17 0,0 0 0,0-1 0,0 1 0,0 0 0,1 0 0,-1 0 0,1-1 0,0 1 0,-1 0 0,2 5 0,1-16 0,1 1 0,0 0 0,1-1 0,-1 1 0,9-10 0,-9 12 0,117-184 0,-94 145 0,-15 24 0,28-37 0,-26 40 0,18-34 0,-12 19 0,-13 22 0,10-15 0,-1-1 0,22-54 0,-12 14 0,-22 53 0,-2 8 0,0 0 0,0-1 0,1 1 0,-1 0 0,6-10 0,-7 15 0,1-1 0,-1 0 0,1 0 0,-1 1 0,1-1 0,0 1 0,-1-1 0,1 1 0,0-1 0,-1 1 0,1-1 0,0 1 0,-1-1 0,1 1 0,0 0 0,0-1 0,0 1 0,1 0 0,-1 0 0,0 0 0,0 0 0,1 0 0,-1 0 0,0 1 0,0-1 0,1 0 0,-1 1 0,0-1 0,0 1 0,0-1 0,1 1 0,-1 0 0,0 0 0,1 1 0,0 0 0,0-1 0,0 1 0,0 0 0,0 0 0,-1 1 0,1-1 0,-1 0 0,0 1 0,1-1 0,-1 0 0,1 5 0,7 31 0,0 2 0,0-15 0,-7-17 0,1-1 0,0 0 0,5 10 0,40 80 0,-37-77 0,16 36 0,-16-23 0,-8-24 0,-1 0 0,2 0 0,-1 0 0,1-1 0,0 0 0,1 0 0,0 0 0,7 8 0,-6-9 0,0 0 0,0 0 0,-1 1 0,0 0 0,0 0 0,0 0 0,-1 0 0,4 13 0,3 26 0,-9-36 0,1 0 0,-1 0 0,8 16 0,-10-27 0,0 1 0,0-1 0,0 0 0,1 0 0,-1 0 0,0 0 0,0 1 0,0-1 0,0 0 0,0 0 0,0 0 0,0 0 0,0 1 0,0-1 0,0 0 0,0 0 0,0 0 0,0 0 0,-1 1 0,1-1 0,0 0 0,0 0 0,0 0 0,0 0 0,0 1 0,0-1 0,0 0 0,0 0 0,0 0 0,-1 0 0,1 0 0,0 0 0,0 1 0,0-1 0,0 0 0,0 0 0,-1 0 0,1 0 0,-11 2 0,-16-2 0,22 0 0,-260-1 0,197 9 0,65-7 0,-1-1 0,1 0 0,-1 1 0,1 0 0,-1 0 0,-5 3 0,5-3 0,1 1 0,-1-1 0,1 0 0,-1 0 0,0-1 0,-4 1 0,-34 0 0,26-1 0,14-1 0,7 1 0,42-7 0,-25 4 0,40-2 0,98 5 0,-368 0 0,498 0 0,-289 0 0,-1 0 0,1 0 0,0 0 0,-1 0 0,1 0 0,0 0 0,-1 0 0,1 0 0,0 0 0,-1 0 0,1-1 0,0 1 0,-1 0 0,1 0 0,0-1 0,-1 1 0,1-1 0,-1 1 0,1 0 0,-1-1 0,1 1 0,-1-1 0,1 1 0,-1-1 0,1 1 0,-1-1 0,1 0 0,-1 1 0,0-1 0,0 1 0,1-1 0,-1 0 0,0 1 0,0-1 0,0 0 0,1 1 0,-1-1 0,0 0 0,0 1 0,0-1 0,0 0 0,0 0 0,0 1 0,-1-2 0,0-4 0,0 0 0,-1 1 0,0-1 0,-4-8 0,1 1 0,-5-18 0,-7-43 0,8 30 0,7 28 0,0 0 0,0-25 0,-1-14 0,0 40 0,-1-1 0,0 1 0,-8-19 0,-2-7 0,-22-88 0,22 62 0,4 40 0,8 21 0,-1 1 0,1-1 0,0 0 0,0-6 0,2 12 0,-1-1 0,1 0 0,0 0 0,0 0 0,-1 0 0,1 1 0,-1-1 0,1 0 0,-1 1 0,1-1 0,-1 0 0,1 0 0,-1 1 0,1-1 0,-1 1 0,0-1 0,1 1 0,-1-1 0,0 1 0,0-1 0,1 1 0,-1 0 0,0-1 0,0 1 0,0 0 0,0-1 0,-28-1 0,11 0 0,16 2 0,0 0 0,0 0 0,1 0 0,-1 0 0,0 0 0,0 0 0,1 1 0,-1-1 0,0 1 0,1-1 0,-1 1 0,0 0 0,1-1 0,-1 1 0,1 0 0,-1 0 0,1 0 0,-1 0 0,1 0 0,0 1 0,0-1 0,-1 0 0,1 1 0,0-1 0,0 1 0,-1 1 0,-3 7 0,-1-1 0,2 1 0,-5 13 0,2-7 0,-20 61 0,9-21 0,9-28 0,-6 14 0,5-19 0,-13 46 0,10-30 0,8-21 0,-11 24 0,1-10 0,14-29 0,2-4 0,11-16 0,6-9 0,4-6 0,-1-1 0,-1-1 0,27-67 0,-45 96 0,-1-1 0,0 0 0,0 0 0,0 0 0,-1 0 0,0 0 0,0 0 0,-1 0 0,0 0 0,-1-7 0,2 13 0,0-1 0,-1 1 0,1 0 0,0-1 0,0 1 0,0 0 0,0-1 0,-1 1 0,1 0 0,0-1 0,0 1 0,-1 0 0,1 0 0,0-1 0,0 1 0,-1 0 0,1 0 0,0 0 0,-1 0 0,1-1 0,0 1 0,-1 0 0,1 0 0,0 0 0,-1 0 0,1 0 0,0 0 0,-1 0 0,1 0 0,-1 0 0,-12 6 0,-7 13 0,3 5 0,1 1 0,-17 35 0,-7 9 0,29-51 0,6-12 0,1 1 0,0-1 0,0 1 0,0 0 0,1 1 0,0-1 0,0 0 0,1 1 0,-3 15 0,4-17 0,-1 1 0,0-1 0,0 0 0,0 1 0,-1-1 0,0-1 0,-6 11 0,-8 16 0,3-11 0,-1 2 0,14-21 0,1-1 0,-1 0 0,1 0 0,-1 0 0,1 1 0,0-1 0,-1 0 0,1 0 0,0 1 0,0-1 0,0 0 0,0 1 0,0-1 0,0 0 0,0 3 0,1-4 0,-1 1 0,1 0 0,-1 0 0,1-1 0,-1 1 0,1-1 0,0 1 0,-1-1 0,1 1 0,0-1 0,-1 1 0,1-1 0,0 1 0,0-1 0,-1 0 0,1 1 0,0-1 0,0 0 0,1 0 0,22 4 0,-9-2 0,32 16 0,-38-14 0,0-1 0,0 1 0,0-1 0,0-1 0,19 3 0,-13-3-1365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10:03:58.859"/>
    </inkml:context>
    <inkml:brush xml:id="br0">
      <inkml:brushProperty name="width" value="0.035" units="cm"/>
      <inkml:brushProperty name="height" value="0.035" units="cm"/>
      <inkml:brushProperty name="color" value="#E71224"/>
    </inkml:brush>
  </inkml:definitions>
  <inkml:trace contextRef="#ctx0" brushRef="#br0">156 1391 24575,'-1'2'0,"-1"0"0,0-1 0,1 1 0,-1-1 0,0 0 0,0 1 0,0-1 0,0 0 0,-3 1 0,-5 4 0,5-3 0,-1 0 0,1 1 0,-1-2 0,0 1 0,0-1 0,0 0 0,-7 2 0,12-4 0,1 0 0,0 0 0,0 0 0,0 0 0,0 0 0,0 0 0,0 0 0,0 0 0,0 0 0,0 0 0,-1 0 0,1 0 0,0 0 0,0 0 0,0 0 0,0 0 0,0 0 0,0 0 0,0 0 0,-1 0 0,1 0 0,0 0 0,0 0 0,0 0 0,0 0 0,0 0 0,0 0 0,0 0 0,0 0 0,0 0 0,0 0 0,-1-1 0,1 1 0,0 0 0,0 0 0,0 0 0,0 0 0,0 0 0,0 0 0,0 0 0,0 0 0,0 0 0,0 0 0,0-1 0,0 1 0,0 0 0,0 0 0,0 0 0,0 0 0,0 0 0,0 0 0,0 0 0,0 0 0,0-1 0,0 1 0,0 0 0,0 0 0,0 0 0,6-8 0,9-7 0,-5 8 0,-2 1 0,-8 6 0,-1 0 0,1-1 0,0 1 0,-1 0 0,1-1 0,0 1 0,-1 0 0,1 0 0,-1-1 0,1 1 0,0 0 0,-1 0 0,1 0 0,-1 0 0,1 0 0,-1-1 0,1 1 0,-1 0 0,1 0 0,0 0 0,-1 0 0,1 0 0,-1 0 0,0 0 0,-13-1 0,9 1 0,0-1 0,0 0 0,0 1 0,1-1 0,-9-4 0,12 5 0,0-1 0,-1 1 0,1-1 0,0 0 0,0 0 0,0 0 0,0 0 0,0 0 0,0 0 0,0 0 0,1 0 0,-1 0 0,0 0 0,0 0 0,1 0 0,-1-1 0,1 1 0,-1 0 0,1 0 0,0-1 0,-1 1 0,1 0 0,0-1 0,0 1 0,0-2 0,1-6 0,0-1 0,0 1 0,1 0 0,0 0 0,1 0 0,0 0 0,8-16 0,-1 0 0,-9 24 0,1-4 0,0 0 0,0 0 0,-1 0 0,0 0 0,1-1 0,-2 1 0,1-8 0,0 41 0,-2 85 0,0-111 0,1 1 0,0-1 0,-1 0 0,1 0 0,-1 0 0,0 0 0,0 0 0,0 0 0,0 0 0,0 0 0,0 0 0,0 0 0,-1 0 0,1-1 0,-1 1 0,1 0 0,-1-1 0,0 1 0,1-1 0,-4 2 0,2-1 0,-1-1 0,0 1 0,0 0 0,1-1 0,-1 0 0,0 0 0,0 0 0,0-1 0,-9 1 0,53-2 0,-1-2 0,69-14 0,-33 3 0,78-5 0,-27 6 0,-85 5 0,-24 5 0,0 0 0,31 0 0,69 3 0,-147 2 0,-33 5 0,0 0 0,-9 4 0,51-7 0,1-1 0,-34 1 0,51-3 0,-1-1 0,1 0 0,-1 1 0,1 0 0,0 0 0,-1 0 0,1 0 0,0 0 0,0 0 0,0 1 0,0 0 0,0 0 0,0 0 0,-4 4 0,6-2 0,8-1 0,14 0 0,-13-3 0,8 3 0,0-2 0,0 1 0,23-3 0,20 2 0,17 15 0,22-9 0,-73-5 0,-24-2 0,0 0 0,0 0 0,-1 0 0,1 0 0,0 0 0,-1 0 0,1 0 0,0 0 0,-1 1 0,1-1 0,0 0 0,-1 0 0,1 1 0,0-1 0,-1 1 0,1-1 0,-1 0 0,1 1 0,-1-1 0,1 1 0,-1-1 0,1 1 0,-1 0 0,1-1 0,-1 1 0,0-1 0,1 1 0,-1 0 0,0-1 0,0 1 0,1 1 0,-2-1 0,1 0 0,-1 0 0,1-1 0,-1 1 0,0 0 0,1 0 0,-1 0 0,0 0 0,0-1 0,0 1 0,1 0 0,-1-1 0,0 1 0,0 0 0,0-1 0,0 1 0,0-1 0,0 0 0,-2 1 0,-21 6 0,6-5 0,1-1 0,-33-2 0,12 0 0,34 1 0,0-1 0,-1 0 0,1 0 0,0 0 0,-1 0 0,1-1 0,0 1 0,-7-5 0,-21-7 0,18 9 0,0 2 0,0 0 0,0 0 0,-16 2 0,92-5 0,63-13 0,-21 3 0,99-6 0,-169 19 0,42 2 0,21 0 0,-39-7 0,-96 26 0,32-15 0,-1-1 0,0 0 0,0-1 0,0 0 0,0 0 0,-10 1 0,-17 5 0,31-7 0,4-1 0,18-5 0,17-11 0,-28 12 0,1 1 0,-1-1 0,0 1 0,14-3 0,-21 6 0,0 0 0,0-1 0,-1 1 0,1-1 0,0 0 0,0 1 0,-1-1 0,1 1 0,-1-1 0,1 0 0,0 0 0,-1 1 0,1-1 0,-1 0 0,0 0 0,1 0 0,-1 0 0,0 1 0,1-1 0,-1 0 0,0 0 0,0 0 0,0 0 0,0 0 0,0 0 0,0 0 0,0 0 0,0 0 0,0 0 0,0 1 0,-1-3 0,-5-31 0,5 32 0,-1-7 0,-5-15 0,7 23 0,-1 0 0,1 0 0,0 0 0,0 0 0,0 0 0,0 0 0,0 0 0,0 0 0,0 0 0,0 0 0,0 0 0,0 0 0,0 0 0,1 0 0,-1 0 0,0 0 0,2-1 0,-2 2 0,0 0 0,1-1 0,-1 1 0,1 0 0,-1 0 0,0 0 0,1 0 0,-1 0 0,0 0 0,1 0 0,-1 0 0,1 0 0,-1 0 0,0 0 0,1 0 0,-1 0 0,1 0 0,-1 0 0,0 1 0,1-1 0,-1 0 0,0 0 0,1 0 0,-1 0 0,0 1 0,1-1 0,-1 0 0,0 0 0,1 1 0,-1-1 0,0 0 0,0 1 0,0-1 0,1 0 0,-1 1 0,0-1 0,0 0 0,0 1 0,0-1 0,1 0 0,-1 1 0,0 0 0,8 16 0,-5-3 0,-3-11 0,1-1 0,-1 1 0,1-1 0,0 1 0,0-1 0,0 0 0,0 1 0,1 1 0,1-32 0,-4 14 0,0-15 0,1 27 0,0 1 0,0-1 0,0 1 0,0-1 0,1 1 0,-1-1 0,0 1 0,1-1 0,-1 1 0,1-1 0,-1 1 0,1 0 0,1-3 0,-2 4 0,0 0 0,1 0 0,-1 0 0,0 0 0,0-1 0,0 1 0,0 0 0,1 0 0,-1 0 0,0 0 0,0 0 0,0 0 0,1 0 0,-1-1 0,0 1 0,0 0 0,1 0 0,-1 0 0,0 0 0,0 0 0,0 0 0,1 0 0,-1 0 0,0 0 0,0 0 0,1 0 0,-1 0 0,0 1 0,0-1 0,0 0 0,1 0 0,-1 0 0,0 0 0,0 0 0,6 9 0,1 13 0,-7-20 0,3 14 0,-1 0 0,0 0 0,-1 0 0,-1 0 0,-2 19 0,1-33 0,1-1 0,0 1 0,-1-1 0,1 1 0,-1-1 0,0 0 0,1 1 0,-1-1 0,0 0 0,0 1 0,0-1 0,0 0 0,0 0 0,0 0 0,0 0 0,0 0 0,-1 0 0,1 0 0,-2 0 0,-29 14 0,26-12 0,1-1 0,0-1 0,0 1 0,-1-1 0,1 0 0,0 0 0,-1 0 0,1-1 0,-1 1 0,-9-2 0,15 1 0,-1-1 0,1 1 0,-1 0 0,1-1 0,-1 1 0,1 0 0,0-1 0,-1 1 0,1-1 0,-1 1 0,1-1 0,0 1 0,-1-1 0,1 1 0,0-1 0,0 1 0,-1-1 0,1 0 0,0 1 0,0-1 0,0 1 0,0-1 0,0 1 0,0-1 0,0 0 0,0 1 0,0-1 0,0 1 0,0-1 0,0-1 0,8-23 0,-4 9 0,-3 6 0,0-1 0,-1 1 0,-1-1 0,0 1 0,0-1 0,-1 1 0,-1-1 0,1 1 0,-8-15 0,-4-8 0,-29-46 0,13 26 0,-5-16 0,-42-120 0,69 165 0,-4-7 0,2-2 0,1 1 0,-6-48 0,14 60 0,-1 1 0,-1-1 0,0 1 0,-2 0 0,-11-34 0,7 34 0,2 0 0,0 0 0,2-1 0,-5-24 0,6 25 0,-1 0 0,-1 1 0,-15-33 0,4 13 0,2 9 0,12 26 0,0 0 0,1-1 0,0 1 0,0-1 0,0 0 0,1 1 0,-1-1 0,1 0 0,0 0 0,0 0 0,0 0 0,0 0 0,0-7 0,17 39 0,-1-2 0,-10-18 0,0 1 0,6 14 0,-11-23 0,0 0 0,0 1 0,0-1 0,0 0 0,0 0 0,0 0 0,0 0 0,0 0 0,1 0 0,-1 0 0,0 0 0,0 0 0,0 0 0,0 1 0,0-1 0,0 0 0,0 0 0,0 0 0,0 0 0,0 0 0,0 0 0,0 0 0,0 0 0,0 0 0,0 1 0,0-1 0,0 0 0,0 0 0,0 0 0,0 0 0,0 0 0,0 0 0,0 0 0,0 0 0,0 1 0,0-1 0,-1 0 0,1 0 0,0 0 0,0 0 0,0 0 0,0 0 0,0 0 0,0 0 0,0 0 0,0 0 0,0 0 0,0 0 0,0 0 0,-1 1 0,1-1 0,0 0 0,0 0 0,0 0 0,0 0 0,0 0 0,0 0 0,0 0 0,0 0 0,-1 0 0,1 0 0,-8-5 0,-9-9 0,10 0 0,5 10 0,1 13 0,2 10 0,0-13 0,0 1 0,-1-1 0,0 1 0,0-1 0,0 1 0,-1-1 0,-2 7 0,3-13 0,0 0 0,0 0 0,0 1 0,0-1 0,0 0 0,0 0 0,0 1 0,0-1 0,-1 0 0,1 0 0,0 1 0,0-1 0,0 0 0,0 0 0,-1 0 0,1 1 0,0-1 0,0 0 0,-1 0 0,1 0 0,0 0 0,0 0 0,0 1 0,-1-1 0,1 0 0,0 0 0,-1 0 0,1 0 0,0 0 0,0 0 0,-1 0 0,1 0 0,0 0 0,0 0 0,-1 0 0,1 0 0,0 0 0,-1 0 0,1 0 0,0 0 0,0 0 0,-1 0 0,1-1 0,0 1 0,0 0 0,-1 0 0,1 0 0,0 0 0,0-1 0,0 1 0,-1 0 0,1 0 0,0 0 0,0-1 0,0 1 0,0 0 0,0 0 0,-1 0 0,1-1 0,0 1 0,0 0 0,0-1 0,0 1 0,0 0 0,0 0 0,0-1 0,-11-22 0,9 19 0,-1-1 0,1 0 0,-1 0 0,0 1 0,-7-8 0,10 12 0,0-1 0,-1 1 0,1 0 0,-1-1 0,1 1 0,0 0 0,-1-1 0,1 1 0,-1 0 0,1-1 0,-1 1 0,1 0 0,-1 0 0,1 0 0,-1 0 0,1-1 0,-1 1 0,1 0 0,-1 0 0,1 0 0,-1 0 0,1 0 0,-2 0 0,2 1 0,-1-1 0,0 1 0,1 0 0,-1-1 0,1 1 0,-1 0 0,0 0 0,1-1 0,0 1 0,-1 0 0,1 0 0,-1 0 0,1-1 0,0 1 0,0 0 0,-1 0 0,1 0 0,0 0 0,0 1 0,-2 10 0,3-24 0,6-23 0,-5 28 0,0 1 0,0 0 0,-1-1 0,1-10 0,-10 58 0,8-36 0,0-7 0,-4-15 0,-1 13 0,-3 12 0,8-7 0,-1 0 0,0 0 0,1 0 0,-1 0 0,1 0 0,-1 0 0,1 1 0,0-1 0,-1 0 0,1 0 0,0 1 0,0-1 0,0 2 0,0-3 0,0 0 0,0 0 0,0 0 0,0 0 0,0 0 0,0 0 0,0 0 0,0 0 0,0 0 0,0 0 0,0 0 0,0 0 0,0-1 0,0 1 0,0 0 0,0 0 0,0 0 0,0 0 0,0 0 0,0 0 0,0 0 0,0 0 0,0 0 0,0 0 0,0 0 0,0 0 0,0 0 0,1 0 0,-1 0 0,0 0 0,0 0 0,0 0 0,0 0 0,0 0 0,0 0 0,0 0 0,0 0 0,0 0 0,0 0 0,0 0 0,0 0 0,0 0 0,0 0 0,0 0 0,0 0 0,0 0 0,0 0 0,0 0 0,1 0 0,-1 0 0,0 0 0,0 0 0,0 0 0,0 0 0,0 0 0,0 0 0,0 0 0,0 0 0,0 0 0,0 0 0,0 0 0,0 0 0,0 1 0,0-1 0,3-13 0,-2 11 0,-1 0 0,1-1 0,0 1 0,-1-1 0,0 1 0,0-1 0,0 0 0,0 1 0,0-1 0,0 0 0,0 1 0,-1-1 0,0 1 0,0-4 0,-1 8 0,0-1 0,0 1 0,0-1 0,0 1 0,0 0 0,0-1 0,1 1 0,-3 4 0,-42 59 0,46-65 0,0 0 0,0 0 0,0 0 0,0 0 0,0 0 0,0 0 0,0 1 0,0-1 0,0 0 0,0 0 0,0 0 0,0 0 0,0 0 0,0 0 0,0 0 0,0 0 0,0 0 0,0 1 0,0-1 0,0 0 0,0 0 0,0 0 0,0 0 0,0 0 0,-1 0 0,1 0 0,0 0 0,0 0 0,0 0 0,0 0 0,0 0 0,0 0 0,0 0 0,0 0 0,0 0 0,-1 0 0,1 0 0,0 0 0,0 0 0,0 0 0,0 0 0,0 0 0,0 0 0,0 0 0,0 0 0,0 0 0,-1 0 0,1 0 0,0 0 0,0 0 0,0 0 0,0 0 0,0 0 0,0 0 0,0 0 0,0 0 0,0 0 0,0 0 0,-1 0 0,1 0 0,0-1 0,2-7 0,5-12 0,-2 7 0,1 0 0,3-15 0,-5 15 0,0 1 0,0 0 0,8-13 0,-7 12 0,5-10 0,-9 23 0,-1-1 0,0 1 0,1-1 0,-1 0 0,0 1 0,1 0 0,-1-1 0,1 1 0,-1-1 0,0 1 0,1-1 0,-1 1 0,1 0 0,0-1 0,-1 1 0,1 0 0,-1 0 0,1-1 0,-1 1 0,1 0 0,0 0 0,-1 0 0,1 0 0,-1 0 0,1 0 0,0 0 0,-1 0 0,1 0 0,0 0 0,0 0 0,0 1 0,0-1 0,-1 1 0,1-1 0,0 1 0,-1 0 0,1-1 0,0 1 0,-1 0 0,1 0 0,-1-1 0,1 1 0,-1 0 0,1 0 0,-1 0 0,0 0 0,1 0 0,-1-1 0,0 1 0,0 0 0,0 0 0,0 0 0,1 0 0,-2 2 0,1 27 0,-1-21 0,-7 89 0,8-98 0,0 0 0,0 1 0,0-1 0,0 0 0,0 0 0,0 1 0,0-1 0,0 0 0,0 1 0,0-1 0,0 0 0,0 0 0,0 1 0,0-1 0,0 0 0,0 0 0,0 1 0,0-1 0,0 0 0,1 0 0,-1 0 0,0 1 0,0-1 0,0 0 0,0 0 0,1 1 0,-1-1 0,0 0 0,0 0 0,1 0 0,3-3 0,-2-2 0,-9 10 0,-27 30 0,18-18 0,-1-1 0,-30 23 0,45-37 0,-12 7 0,13-11 0,7-8 0,28-29 0,-35 40 0,1-1 0,-1 1 0,0-1 0,1 1 0,-1-1 0,0 1 0,0-1 0,1 1 0,-1-1 0,0 0 0,0 0 0,0 1 0,1-1 0,-3 0 0,-1-2 0,8-5 0,65-65 0,-62 64 0,13-14 0,-20 21 0,1 0 0,0 0 0,0 1 0,0-1 0,0 0 0,0 1 0,0-1 0,0 1 0,0-1 0,0 1 0,0-1 0,0 1 0,0 0 0,0-1 0,0 1 0,1 0 0,-1 0 0,0 0 0,1 0 0,-1 0 0,0 1 0,0 0 0,-1-1 0,1 1 0,0 0 0,-1-1 0,1 1 0,-1 0 0,1 0 0,-1 0 0,1-1 0,-1 1 0,1 0 0,-1 0 0,0 0 0,0 0 0,1 0 0,-1 0 0,0 0 0,0 0 0,0 0 0,0 0 0,0 0 0,0-1 0,0 3 0,-3 24 0,-17 41 0,9-32 0,7-23-227,1 0-1,1 1 1,0-1-1,0 1 1,1 17-1,2-22-6598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10:04:13.101"/>
    </inkml:context>
    <inkml:brush xml:id="br0">
      <inkml:brushProperty name="width" value="0.035" units="cm"/>
      <inkml:brushProperty name="height" value="0.035" units="cm"/>
      <inkml:brushProperty name="color" value="#E71224"/>
    </inkml:brush>
  </inkml:definitions>
  <inkml:trace contextRef="#ctx0" brushRef="#br0">154 30 24575,'-2'3'0,"0"0"0,0 1 0,0-1 0,0 0 0,-1 0 0,0-1 0,0 1 0,-4 3 0,6-5 0,-9 9 0,0 0 0,-13 18 0,13-16 0,0 0 0,-13 12 0,10-7 0,11-15 0,1 0 0,0 0 0,-1 0 0,1 0 0,-1 0 0,0 0 0,1 0 0,-1-1 0,0 1 0,0-1 0,0 1 0,-3 0 0,5-2 0,0 0 0,0 0 0,0-1 0,-1 1 0,1 0 0,0 0 0,0 0 0,0 0 0,-1-1 0,1 1 0,0 0 0,0 0 0,0-1 0,0 1 0,0 0 0,0 0 0,0-1 0,0 1 0,-1 0 0,1 0 0,0-1 0,0 1 0,0 0 0,0 0 0,0-1 0,0 1 0,0 0 0,0 0 0,1-1 0,-1 1 0,0 0 0,0 0 0,0-1 0,0 1 0,0 0 0,0 0 0,0-1 0,0 1 0,1 0 0,-1 0 0,0 0 0,0-1 0,6-12 0,7-12 0,19-28 0,6-10 0,-20 35-1365,-15 22-5461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10:04:14.327"/>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9T06:33:44.55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1,'3268'0,"-3223"0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9T06:33:59.69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55,'731'0,"-699"-2,0-2,-1 0,39-12,-33 7,69-7,382 12,-250 7,330-3,-524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9T06:34:08.832"/>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9T06:34:09.18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183" cy="502596"/>
          </a:xfrm>
          <a:prstGeom prst="rect">
            <a:avLst/>
          </a:prstGeom>
        </p:spPr>
        <p:txBody>
          <a:bodyPr vert="horz" lIns="96588" tIns="48294" rIns="96588" bIns="48294"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0799" y="0"/>
            <a:ext cx="2984183" cy="502596"/>
          </a:xfrm>
          <a:prstGeom prst="rect">
            <a:avLst/>
          </a:prstGeom>
        </p:spPr>
        <p:txBody>
          <a:bodyPr vert="horz" lIns="96588" tIns="48294" rIns="96588" bIns="48294" rtlCol="0"/>
          <a:lstStyle>
            <a:lvl1pPr algn="r">
              <a:defRPr sz="1300"/>
            </a:lvl1pPr>
          </a:lstStyle>
          <a:p>
            <a:fld id="{371ACAA8-FCB6-46DE-9491-EA943B4B41E9}" type="datetimeFigureOut">
              <a:rPr kumimoji="1" lang="ja-JP" altLang="en-US" smtClean="0"/>
              <a:t>2024/7/11</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5325" cy="3379787"/>
          </a:xfrm>
          <a:prstGeom prst="rect">
            <a:avLst/>
          </a:prstGeom>
          <a:noFill/>
          <a:ln w="12700">
            <a:solidFill>
              <a:prstClr val="black"/>
            </a:solidFill>
          </a:ln>
        </p:spPr>
        <p:txBody>
          <a:bodyPr vert="horz" lIns="96588" tIns="48294" rIns="96588" bIns="48294" rtlCol="0" anchor="ctr"/>
          <a:lstStyle/>
          <a:p>
            <a:endParaRPr lang="ja-JP" altLang="en-US"/>
          </a:p>
        </p:txBody>
      </p:sp>
      <p:sp>
        <p:nvSpPr>
          <p:cNvPr id="5" name="ノート プレースホルダー 4"/>
          <p:cNvSpPr>
            <a:spLocks noGrp="1"/>
          </p:cNvSpPr>
          <p:nvPr>
            <p:ph type="body" sz="quarter" idx="3"/>
          </p:nvPr>
        </p:nvSpPr>
        <p:spPr>
          <a:xfrm>
            <a:off x="688658" y="4820741"/>
            <a:ext cx="5509260" cy="3944243"/>
          </a:xfrm>
          <a:prstGeom prst="rect">
            <a:avLst/>
          </a:prstGeom>
        </p:spPr>
        <p:txBody>
          <a:bodyPr vert="horz" lIns="96588" tIns="48294" rIns="96588" bIns="4829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4531"/>
            <a:ext cx="2984183" cy="502595"/>
          </a:xfrm>
          <a:prstGeom prst="rect">
            <a:avLst/>
          </a:prstGeom>
        </p:spPr>
        <p:txBody>
          <a:bodyPr vert="horz" lIns="96588" tIns="48294" rIns="96588" bIns="4829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0799" y="9514531"/>
            <a:ext cx="2984183" cy="502595"/>
          </a:xfrm>
          <a:prstGeom prst="rect">
            <a:avLst/>
          </a:prstGeom>
        </p:spPr>
        <p:txBody>
          <a:bodyPr vert="horz" lIns="96588" tIns="48294" rIns="96588" bIns="48294" rtlCol="0" anchor="b"/>
          <a:lstStyle>
            <a:lvl1pPr algn="r">
              <a:defRPr sz="1300"/>
            </a:lvl1pPr>
          </a:lstStyle>
          <a:p>
            <a:fld id="{745C7594-F768-44FD-B155-DBA7526FFBF4}" type="slidenum">
              <a:rPr kumimoji="1" lang="ja-JP" altLang="en-US" smtClean="0"/>
              <a:t>‹#›</a:t>
            </a:fld>
            <a:endParaRPr kumimoji="1" lang="ja-JP" altLang="en-US"/>
          </a:p>
        </p:txBody>
      </p:sp>
    </p:spTree>
    <p:extLst>
      <p:ext uri="{BB962C8B-B14F-4D97-AF65-F5344CB8AC3E}">
        <p14:creationId xmlns:p14="http://schemas.microsoft.com/office/powerpoint/2010/main" val="22777819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7</a:t>
            </a:r>
            <a:r>
              <a:rPr kumimoji="1" lang="ja-JP" altLang="en-US" dirty="0" err="1"/>
              <a:t>，</a:t>
            </a:r>
            <a:r>
              <a:rPr kumimoji="1" lang="en-US" altLang="ja-JP" dirty="0"/>
              <a:t>5</a:t>
            </a:r>
            <a:r>
              <a:rPr kumimoji="1" lang="ja-JP" altLang="en-US" dirty="0"/>
              <a:t>時間</a:t>
            </a:r>
            <a:r>
              <a:rPr kumimoji="1" lang="en-US" altLang="ja-JP" dirty="0"/>
              <a:t>=450</a:t>
            </a:r>
            <a:r>
              <a:rPr kumimoji="1" lang="ja-JP" altLang="en-US" dirty="0"/>
              <a:t>分</a:t>
            </a:r>
          </a:p>
        </p:txBody>
      </p:sp>
      <p:sp>
        <p:nvSpPr>
          <p:cNvPr id="4" name="スライド番号プレースホルダー 3"/>
          <p:cNvSpPr>
            <a:spLocks noGrp="1"/>
          </p:cNvSpPr>
          <p:nvPr>
            <p:ph type="sldNum" sz="quarter" idx="5"/>
          </p:nvPr>
        </p:nvSpPr>
        <p:spPr/>
        <p:txBody>
          <a:bodyPr/>
          <a:lstStyle/>
          <a:p>
            <a:pPr>
              <a:defRPr/>
            </a:pPr>
            <a:fld id="{001688F0-7095-4A29-8FCE-C3670043AEA5}" type="slidenum">
              <a:rPr lang="en-US" altLang="ja-JP" smtClean="0"/>
              <a:pPr>
                <a:defRPr/>
              </a:pPr>
              <a:t>4</a:t>
            </a:fld>
            <a:endParaRPr lang="en-US" altLang="ja-JP"/>
          </a:p>
        </p:txBody>
      </p:sp>
    </p:spTree>
    <p:extLst>
      <p:ext uri="{BB962C8B-B14F-4D97-AF65-F5344CB8AC3E}">
        <p14:creationId xmlns:p14="http://schemas.microsoft.com/office/powerpoint/2010/main" val="130856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ADE18D0-E013-4AB2-8BDB-5BDE133D59D6}" type="slidenum">
              <a:rPr kumimoji="1" lang="ja-JP" altLang="en-US" smtClean="0"/>
              <a:t>14</a:t>
            </a:fld>
            <a:endParaRPr kumimoji="1" lang="ja-JP" altLang="en-US"/>
          </a:p>
        </p:txBody>
      </p:sp>
    </p:spTree>
    <p:extLst>
      <p:ext uri="{BB962C8B-B14F-4D97-AF65-F5344CB8AC3E}">
        <p14:creationId xmlns:p14="http://schemas.microsoft.com/office/powerpoint/2010/main" val="428604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ADE18D0-E013-4AB2-8BDB-5BDE133D59D6}" type="slidenum">
              <a:rPr kumimoji="1" lang="ja-JP" altLang="en-US" smtClean="0"/>
              <a:t>15</a:t>
            </a:fld>
            <a:endParaRPr kumimoji="1" lang="ja-JP" altLang="en-US"/>
          </a:p>
        </p:txBody>
      </p:sp>
    </p:spTree>
    <p:extLst>
      <p:ext uri="{BB962C8B-B14F-4D97-AF65-F5344CB8AC3E}">
        <p14:creationId xmlns:p14="http://schemas.microsoft.com/office/powerpoint/2010/main" val="94002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C6D6F7-273A-4605-A5F1-6F9DD48BAF16}" type="slidenum">
              <a:rPr kumimoji="1" lang="ja-JP" altLang="en-US" smtClean="0"/>
              <a:t>32</a:t>
            </a:fld>
            <a:endParaRPr kumimoji="1" lang="ja-JP" altLang="en-US"/>
          </a:p>
        </p:txBody>
      </p:sp>
    </p:spTree>
    <p:extLst>
      <p:ext uri="{BB962C8B-B14F-4D97-AF65-F5344CB8AC3E}">
        <p14:creationId xmlns:p14="http://schemas.microsoft.com/office/powerpoint/2010/main" val="142098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45C7594-F768-44FD-B155-DBA7526FFBF4}" type="slidenum">
              <a:rPr kumimoji="1" lang="ja-JP" altLang="en-US" smtClean="0"/>
              <a:t>39</a:t>
            </a:fld>
            <a:endParaRPr kumimoji="1" lang="ja-JP" altLang="en-US"/>
          </a:p>
        </p:txBody>
      </p:sp>
    </p:spTree>
    <p:extLst>
      <p:ext uri="{BB962C8B-B14F-4D97-AF65-F5344CB8AC3E}">
        <p14:creationId xmlns:p14="http://schemas.microsoft.com/office/powerpoint/2010/main" val="381013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１４：４０～</a:t>
            </a:r>
          </a:p>
        </p:txBody>
      </p:sp>
      <p:sp>
        <p:nvSpPr>
          <p:cNvPr id="4" name="スライド番号プレースホルダー 3"/>
          <p:cNvSpPr>
            <a:spLocks noGrp="1"/>
          </p:cNvSpPr>
          <p:nvPr>
            <p:ph type="sldNum" sz="quarter" idx="5"/>
          </p:nvPr>
        </p:nvSpPr>
        <p:spPr/>
        <p:txBody>
          <a:bodyPr/>
          <a:lstStyle/>
          <a:p>
            <a:fld id="{745C7594-F768-44FD-B155-DBA7526FFBF4}" type="slidenum">
              <a:rPr kumimoji="1" lang="ja-JP" altLang="en-US" smtClean="0"/>
              <a:t>46</a:t>
            </a:fld>
            <a:endParaRPr kumimoji="1" lang="ja-JP" altLang="en-US"/>
          </a:p>
        </p:txBody>
      </p:sp>
    </p:spTree>
    <p:extLst>
      <p:ext uri="{BB962C8B-B14F-4D97-AF65-F5344CB8AC3E}">
        <p14:creationId xmlns:p14="http://schemas.microsoft.com/office/powerpoint/2010/main" val="47342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１４：４０～</a:t>
            </a:r>
          </a:p>
        </p:txBody>
      </p:sp>
      <p:sp>
        <p:nvSpPr>
          <p:cNvPr id="4" name="スライド番号プレースホルダー 3"/>
          <p:cNvSpPr>
            <a:spLocks noGrp="1"/>
          </p:cNvSpPr>
          <p:nvPr>
            <p:ph type="sldNum" sz="quarter" idx="5"/>
          </p:nvPr>
        </p:nvSpPr>
        <p:spPr/>
        <p:txBody>
          <a:bodyPr/>
          <a:lstStyle/>
          <a:p>
            <a:fld id="{745C7594-F768-44FD-B155-DBA7526FFBF4}" type="slidenum">
              <a:rPr kumimoji="1" lang="ja-JP" altLang="en-US" smtClean="0"/>
              <a:t>47</a:t>
            </a:fld>
            <a:endParaRPr kumimoji="1" lang="ja-JP" altLang="en-US"/>
          </a:p>
        </p:txBody>
      </p:sp>
    </p:spTree>
    <p:extLst>
      <p:ext uri="{BB962C8B-B14F-4D97-AF65-F5344CB8AC3E}">
        <p14:creationId xmlns:p14="http://schemas.microsoft.com/office/powerpoint/2010/main" val="47342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Slide Number Placeholder 5"/>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233403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Slide Number Placeholder 5"/>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3743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Slide Number Placeholder 5"/>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3405577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3" name="Shape 53"/>
          <p:cNvSpPr>
            <a:spLocks noGrp="1"/>
          </p:cNvSpPr>
          <p:nvPr>
            <p:ph type="title"/>
          </p:nvPr>
        </p:nvSpPr>
        <p:spPr>
          <a:xfrm>
            <a:off x="292694" y="278761"/>
            <a:ext cx="8696147" cy="374279"/>
          </a:xfrm>
          <a:prstGeom prst="rect">
            <a:avLst/>
          </a:prstGeom>
        </p:spPr>
        <p:txBody>
          <a:bodyPr/>
          <a:lstStyle/>
          <a:p>
            <a:pPr lvl="0"/>
            <a:endParaRPr dirty="0"/>
          </a:p>
        </p:txBody>
      </p:sp>
      <p:sp>
        <p:nvSpPr>
          <p:cNvPr id="54" name="Shape 54"/>
          <p:cNvSpPr>
            <a:spLocks noGrp="1"/>
          </p:cNvSpPr>
          <p:nvPr>
            <p:ph type="sldNum" sz="quarter" idx="2"/>
          </p:nvPr>
        </p:nvSpPr>
        <p:spPr>
          <a:prstGeom prst="rect">
            <a:avLst/>
          </a:prstGeom>
        </p:spPr>
        <p:txBody>
          <a:bodyPr/>
          <a:lstStyle/>
          <a:p>
            <a:pPr lvl="0"/>
            <a:fld id="{86CB4B4D-7CA3-9044-876B-883B54F8677D}" type="slidenum">
              <a:rPr/>
              <a:t>‹#›</a:t>
            </a:fld>
            <a:endParaRPr/>
          </a:p>
        </p:txBody>
      </p:sp>
    </p:spTree>
    <p:extLst>
      <p:ext uri="{BB962C8B-B14F-4D97-AF65-F5344CB8AC3E}">
        <p14:creationId xmlns:p14="http://schemas.microsoft.com/office/powerpoint/2010/main" val="3771069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xfrm>
            <a:off x="3508131" y="6624860"/>
            <a:ext cx="2239108" cy="188912"/>
          </a:xfrm>
          <a:ln/>
        </p:spPr>
        <p:txBody>
          <a:bodyPr/>
          <a:lstStyle>
            <a:lvl1pPr>
              <a:defRPr/>
            </a:lvl1pPr>
          </a:lstStyle>
          <a:p>
            <a:pPr>
              <a:defRPr/>
            </a:pPr>
            <a:endParaRPr lang="en-US" altLang="ja-JP"/>
          </a:p>
        </p:txBody>
      </p:sp>
      <p:sp>
        <p:nvSpPr>
          <p:cNvPr id="4" name="Rectangle 12"/>
          <p:cNvSpPr>
            <a:spLocks noGrp="1" noChangeArrowheads="1"/>
          </p:cNvSpPr>
          <p:nvPr>
            <p:ph type="sldNum" sz="quarter" idx="11"/>
          </p:nvPr>
        </p:nvSpPr>
        <p:spPr>
          <a:ln/>
        </p:spPr>
        <p:txBody>
          <a:bodyPr/>
          <a:lstStyle>
            <a:lvl1pPr>
              <a:defRPr/>
            </a:lvl1pPr>
          </a:lstStyle>
          <a:p>
            <a:pPr>
              <a:defRPr/>
            </a:pPr>
            <a:fld id="{CA7E4AA8-A239-488A-9399-852BA8009D6C}" type="slidenum">
              <a:rPr lang="en-US" altLang="ja-JP"/>
              <a:pPr>
                <a:defRPr/>
              </a:pPr>
              <a:t>‹#›</a:t>
            </a:fld>
            <a:endParaRPr lang="en-US" altLang="ja-JP"/>
          </a:p>
        </p:txBody>
      </p:sp>
      <p:cxnSp>
        <p:nvCxnSpPr>
          <p:cNvPr id="5" name="直線コネクタ 4"/>
          <p:cNvCxnSpPr/>
          <p:nvPr userDrawn="1"/>
        </p:nvCxnSpPr>
        <p:spPr>
          <a:xfrm>
            <a:off x="224205" y="692150"/>
            <a:ext cx="873369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2"/>
          <p:cNvSpPr>
            <a:spLocks noGrp="1"/>
          </p:cNvSpPr>
          <p:nvPr>
            <p:ph idx="1"/>
          </p:nvPr>
        </p:nvSpPr>
        <p:spPr>
          <a:xfrm>
            <a:off x="223756" y="980728"/>
            <a:ext cx="8668724" cy="5328592"/>
          </a:xfrm>
          <a:prstGeom prst="rect">
            <a:avLst/>
          </a:prstGeom>
        </p:spPr>
        <p:txBody>
          <a:bodyPr/>
          <a:lstStyle>
            <a:lvl1pPr>
              <a:defRPr sz="1846">
                <a:latin typeface="Meiryo UI" panose="020B0604030504040204" pitchFamily="50" charset="-128"/>
                <a:ea typeface="Meiryo UI" panose="020B0604030504040204" pitchFamily="50" charset="-128"/>
                <a:cs typeface="Meiryo UI" panose="020B0604030504040204" pitchFamily="50" charset="-128"/>
              </a:defRPr>
            </a:lvl1pPr>
            <a:lvl2pPr>
              <a:defRPr sz="1662">
                <a:latin typeface="Meiryo UI" panose="020B0604030504040204" pitchFamily="50" charset="-128"/>
                <a:ea typeface="Meiryo UI" panose="020B0604030504040204" pitchFamily="50" charset="-128"/>
                <a:cs typeface="Meiryo UI" panose="020B0604030504040204" pitchFamily="50" charset="-128"/>
              </a:defRPr>
            </a:lvl2pPr>
            <a:lvl3pPr>
              <a:defRPr sz="1477">
                <a:latin typeface="Meiryo UI" panose="020B0604030504040204" pitchFamily="50" charset="-128"/>
                <a:ea typeface="Meiryo UI" panose="020B0604030504040204" pitchFamily="50" charset="-128"/>
                <a:cs typeface="Meiryo UI" panose="020B0604030504040204" pitchFamily="50" charset="-128"/>
              </a:defRPr>
            </a:lvl3pPr>
            <a:lvl4pPr>
              <a:defRPr sz="1292">
                <a:latin typeface="Meiryo UI" panose="020B0604030504040204" pitchFamily="50" charset="-128"/>
                <a:ea typeface="Meiryo UI" panose="020B0604030504040204" pitchFamily="50" charset="-128"/>
                <a:cs typeface="Meiryo UI" panose="020B0604030504040204" pitchFamily="50" charset="-128"/>
              </a:defRPr>
            </a:lvl4pPr>
            <a:lvl5pPr>
              <a:defRPr sz="1292">
                <a:latin typeface="Meiryo UI" panose="020B0604030504040204" pitchFamily="50" charset="-128"/>
                <a:ea typeface="Meiryo UI" panose="020B0604030504040204" pitchFamily="50" charset="-128"/>
                <a:cs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7" name="Rectangle 2"/>
          <p:cNvSpPr>
            <a:spLocks noGrp="1" noChangeArrowheads="1"/>
          </p:cNvSpPr>
          <p:nvPr>
            <p:ph type="title"/>
          </p:nvPr>
        </p:nvSpPr>
        <p:spPr bwMode="auto">
          <a:xfrm>
            <a:off x="259505" y="131383"/>
            <a:ext cx="8099425" cy="561975"/>
          </a:xfrm>
          <a:prstGeom prst="rect">
            <a:avLst/>
          </a:prstGeom>
          <a:noFill/>
          <a:ln>
            <a:noFill/>
          </a:ln>
          <a:effectLst/>
        </p:spPr>
        <p:txBody>
          <a:bodyPr vert="horz" wrap="square" lIns="91440" tIns="45720" rIns="91440" bIns="45720" numCol="1" anchor="ctr" anchorCtr="0" compatLnSpc="1">
            <a:prstTxWarp prst="textNoShape">
              <a:avLst/>
            </a:prstTxWarp>
          </a:bodyPr>
          <a:lstStyle>
            <a:lvl1pPr>
              <a:defRPr sz="1846">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タイトルの書式設定</a:t>
            </a:r>
            <a:endParaRPr lang="ja-JP" altLang="en-US" dirty="0"/>
          </a:p>
        </p:txBody>
      </p:sp>
    </p:spTree>
    <p:extLst>
      <p:ext uri="{BB962C8B-B14F-4D97-AF65-F5344CB8AC3E}">
        <p14:creationId xmlns:p14="http://schemas.microsoft.com/office/powerpoint/2010/main" val="201830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586F41-4077-DBD8-45F6-5DF5B3B18710}"/>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443D60B-6BA9-0B9A-4814-A038067B8F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E667EEE-3811-D64B-5A72-A05EEC6129EC}"/>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6B8D28C-2F65-2BD4-12F4-2EA4E4E9FD66}"/>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スライド番号プレースホルダー 5">
            <a:extLst>
              <a:ext uri="{FF2B5EF4-FFF2-40B4-BE49-F238E27FC236}">
                <a16:creationId xmlns:a16="http://schemas.microsoft.com/office/drawing/2014/main" id="{0602BCE3-925A-89D0-B9DB-338AF9FB0B20}"/>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344436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D71F43-9414-378D-A2C5-7713D9C2725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2E9550-CCCA-EFA0-5D08-94522581388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D8B4520-4A94-9DC1-374C-E0972B268DFB}"/>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CEC0F4E-3E8B-C709-A396-2F25E25877E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スライド番号プレースホルダー 5">
            <a:extLst>
              <a:ext uri="{FF2B5EF4-FFF2-40B4-BE49-F238E27FC236}">
                <a16:creationId xmlns:a16="http://schemas.microsoft.com/office/drawing/2014/main" id="{99E4D3EF-65A5-333C-FBDC-8B2602240C65}"/>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279517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E20F3-359D-3715-8BC1-453CF1075A5F}"/>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A5A2BF-00BC-5F0E-136E-535E7820B25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5F5D853-2C34-6940-37EC-75AA4E3F50ED}"/>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C10822F-F89C-8929-C319-520F618437D3}"/>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スライド番号プレースホルダー 5">
            <a:extLst>
              <a:ext uri="{FF2B5EF4-FFF2-40B4-BE49-F238E27FC236}">
                <a16:creationId xmlns:a16="http://schemas.microsoft.com/office/drawing/2014/main" id="{08601417-1244-97B7-9B84-309590733FCD}"/>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2860554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60C92E-C73C-A27B-731F-4D178A2E0D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6F76F6-C53B-BDAF-A2B6-2DE63996D4F8}"/>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6F537D7-05DD-7AEE-11E4-03B3956A3EC4}"/>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CD258B-B386-1279-8123-4A4AF0A08BD4}"/>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421EB12B-13C3-0255-1E78-B1C2A0AF1DD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スライド番号プレースホルダー 6">
            <a:extLst>
              <a:ext uri="{FF2B5EF4-FFF2-40B4-BE49-F238E27FC236}">
                <a16:creationId xmlns:a16="http://schemas.microsoft.com/office/drawing/2014/main" id="{7A26A9A1-FFB1-A070-E040-3CBD7792E695}"/>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90118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F67246-FE3B-7714-CDD8-6FEDD46F94E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F39064-1390-D98A-53BD-9089757854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6F156C8-80C0-87E7-9D30-8C46B1CC9F4F}"/>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FA7A6B6-D3F5-22FD-2500-FEAD30F4CB0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57D2D69-C2DF-F6DB-5AC8-70E7A0D3F660}"/>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54CF3BF-4102-C746-EAEF-C36F6BFF840B}"/>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8" name="フッター プレースホルダー 7">
            <a:extLst>
              <a:ext uri="{FF2B5EF4-FFF2-40B4-BE49-F238E27FC236}">
                <a16:creationId xmlns:a16="http://schemas.microsoft.com/office/drawing/2014/main" id="{8CA12195-9108-4D5A-4C34-B65EA76010A9}"/>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9" name="スライド番号プレースホルダー 8">
            <a:extLst>
              <a:ext uri="{FF2B5EF4-FFF2-40B4-BE49-F238E27FC236}">
                <a16:creationId xmlns:a16="http://schemas.microsoft.com/office/drawing/2014/main" id="{F0626CEA-0B6B-99D4-1F6E-6047ED5C40F8}"/>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2061473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100B25-C61F-D584-18F3-BE863A1E61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B4383E6-8708-A484-993C-4312AAFAEB57}"/>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52BFF189-A627-BC91-9958-94BEAEB5EBBC}"/>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5" name="スライド番号プレースホルダー 4">
            <a:extLst>
              <a:ext uri="{FF2B5EF4-FFF2-40B4-BE49-F238E27FC236}">
                <a16:creationId xmlns:a16="http://schemas.microsoft.com/office/drawing/2014/main" id="{4642B36A-26DA-9D09-8B7E-31C32A062E1B}"/>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119628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©2024</a:t>
            </a:r>
            <a:r>
              <a:rPr kumimoji="1" lang="ja-JP" altLang="en-US"/>
              <a:t>　リレーショナルパートナー　城下博美</a:t>
            </a:r>
            <a:endParaRPr kumimoji="1" lang="ja-JP" altLang="en-US" dirty="0"/>
          </a:p>
        </p:txBody>
      </p:sp>
      <p:sp>
        <p:nvSpPr>
          <p:cNvPr id="6" name="Slide Number Placeholder 5"/>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392482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117590F-7EB0-83F3-0388-97AA0A5C7946}"/>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3" name="フッター プレースホルダー 2">
            <a:extLst>
              <a:ext uri="{FF2B5EF4-FFF2-40B4-BE49-F238E27FC236}">
                <a16:creationId xmlns:a16="http://schemas.microsoft.com/office/drawing/2014/main" id="{8FB069F6-C18C-DCDF-AE6C-BDDF02E369C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4" name="スライド番号プレースホルダー 3">
            <a:extLst>
              <a:ext uri="{FF2B5EF4-FFF2-40B4-BE49-F238E27FC236}">
                <a16:creationId xmlns:a16="http://schemas.microsoft.com/office/drawing/2014/main" id="{0A5F69C0-CE2C-F94E-868D-F6A6A4930576}"/>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234566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210F5-964A-97DB-6FEA-B34B405D959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F4B20D-AAE5-5D05-8C3C-1CD0D91D39B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A8A649B-4935-6A1F-2E31-7FB431887AD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F4AB44-D099-55AF-9B25-E9F341D3E0F9}"/>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B703C6C9-01FE-334C-DB01-C6FB61FE4A0A}"/>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スライド番号プレースホルダー 6">
            <a:extLst>
              <a:ext uri="{FF2B5EF4-FFF2-40B4-BE49-F238E27FC236}">
                <a16:creationId xmlns:a16="http://schemas.microsoft.com/office/drawing/2014/main" id="{483A2C9C-E99F-492C-DF4B-C4D97D94F053}"/>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3910585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E7AB8C-B62C-7907-0064-1675684199B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0DC1E89-1DC3-574F-23C6-2BFEFE97468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7850308-3221-3CC8-541F-E42E73BBC23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0A67246-6E55-6D1C-B342-E0A0BB98B106}"/>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8DD0840-E98E-82DF-E657-FFB6C1EA690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スライド番号プレースホルダー 6">
            <a:extLst>
              <a:ext uri="{FF2B5EF4-FFF2-40B4-BE49-F238E27FC236}">
                <a16:creationId xmlns:a16="http://schemas.microsoft.com/office/drawing/2014/main" id="{5A642ECF-4DDE-9B90-9079-DABB6E2C30C3}"/>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3304847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4ACE38-E79C-524D-072D-E474E6EE761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F702A4B-D868-DC72-2FF7-2036187F867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4B31396-4B24-D39F-2E2A-0C3E7E4ADC3F}"/>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93F4650-197B-3830-A3A5-78C28DF24EBD}"/>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スライド番号プレースホルダー 5">
            <a:extLst>
              <a:ext uri="{FF2B5EF4-FFF2-40B4-BE49-F238E27FC236}">
                <a16:creationId xmlns:a16="http://schemas.microsoft.com/office/drawing/2014/main" id="{91B303B4-E30C-4A24-EF90-79C03DE7B4A8}"/>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822557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96B0819-522D-95DC-E1DC-C50373DD1E2C}"/>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5B1E86A-9C8A-7639-41BD-5A032030C7F6}"/>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8DDA69-A667-598B-00EC-F2970968354D}"/>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E7F23A4-40E7-5873-FEE2-B39F10CA33C3}"/>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スライド番号プレースホルダー 5">
            <a:extLst>
              <a:ext uri="{FF2B5EF4-FFF2-40B4-BE49-F238E27FC236}">
                <a16:creationId xmlns:a16="http://schemas.microsoft.com/office/drawing/2014/main" id="{DAF78891-AD9F-C91C-1C10-C783113C00CC}"/>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2678831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5A673-4283-140A-73A3-CA6EB0AC2A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041AB8B-B5BF-BFB6-B04C-0710CB7CE4F1}"/>
              </a:ext>
            </a:extLst>
          </p:cNvPr>
          <p:cNvSpPr>
            <a:spLocks noGrp="1"/>
          </p:cNvSpPr>
          <p:nvPr>
            <p:ph type="dt" sz="half" idx="10"/>
          </p:nvPr>
        </p:nvSpPr>
        <p:spPr>
          <a:xfrm>
            <a:off x="628650" y="6356350"/>
            <a:ext cx="2057400" cy="365125"/>
          </a:xfrm>
          <a:prstGeom prst="rect">
            <a:avLst/>
          </a:prstGeo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C349BF3A-D26A-1F52-7688-3DC2E50C7F19}"/>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5" name="スライド番号プレースホルダー 4">
            <a:extLst>
              <a:ext uri="{FF2B5EF4-FFF2-40B4-BE49-F238E27FC236}">
                <a16:creationId xmlns:a16="http://schemas.microsoft.com/office/drawing/2014/main" id="{41A6169E-7F92-BDDB-1736-AD3385B143CE}"/>
              </a:ext>
            </a:extLst>
          </p:cNvPr>
          <p:cNvSpPr>
            <a:spLocks noGrp="1"/>
          </p:cNvSpPr>
          <p:nvPr>
            <p:ph type="sldNum" sz="quarter" idx="12"/>
          </p:nvPr>
        </p:nvSpPr>
        <p:spPr>
          <a:xfrm>
            <a:off x="6457950" y="6356350"/>
            <a:ext cx="2057400" cy="365125"/>
          </a:xfrm>
          <a:prstGeom prst="rect">
            <a:avLst/>
          </a:prstGeom>
        </p:spPr>
        <p:txBody>
          <a:bodyPr/>
          <a:lstStyle/>
          <a:p>
            <a:fld id="{A7141F94-3B42-46BB-BAAC-A13AB19D2F6E}" type="slidenum">
              <a:rPr kumimoji="1" lang="ja-JP" altLang="en-US" smtClean="0"/>
              <a:t>‹#›</a:t>
            </a:fld>
            <a:endParaRPr kumimoji="1" lang="ja-JP" altLang="en-US"/>
          </a:p>
        </p:txBody>
      </p:sp>
    </p:spTree>
    <p:extLst>
      <p:ext uri="{BB962C8B-B14F-4D97-AF65-F5344CB8AC3E}">
        <p14:creationId xmlns:p14="http://schemas.microsoft.com/office/powerpoint/2010/main" val="3579801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2AC74-6F87-59BC-5FA1-FE72CA860576}"/>
              </a:ext>
            </a:extLst>
          </p:cNvPr>
          <p:cNvSpPr>
            <a:spLocks noGrp="1"/>
          </p:cNvSpPr>
          <p:nvPr>
            <p:ph type="title"/>
          </p:nvPr>
        </p:nvSpPr>
        <p:spPr/>
        <p:txBody>
          <a:body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E2E1CB9A-AEC1-2800-E7D2-5BC56ECFBAE3}"/>
              </a:ext>
            </a:extLst>
          </p:cNvPr>
          <p:cNvSpPr>
            <a:spLocks noGrp="1"/>
          </p:cNvSpPr>
          <p:nvPr>
            <p:ph type="ftr" sz="quarter" idx="10"/>
          </p:nvPr>
        </p:nvSpPr>
        <p:spPr/>
        <p:txBody>
          <a:bodyPr/>
          <a:lstStyle/>
          <a:p>
            <a:r>
              <a:rPr kumimoji="1" lang="en-US" altLang="ja-JP"/>
              <a:t>©2024</a:t>
            </a:r>
            <a:r>
              <a:rPr kumimoji="1" lang="ja-JP" altLang="en-US"/>
              <a:t>　リレーショナルパートナー　城下博美</a:t>
            </a:r>
            <a:endParaRPr kumimoji="1" lang="ja-JP" altLang="en-US" dirty="0"/>
          </a:p>
        </p:txBody>
      </p:sp>
    </p:spTree>
    <p:extLst>
      <p:ext uri="{BB962C8B-B14F-4D97-AF65-F5344CB8AC3E}">
        <p14:creationId xmlns:p14="http://schemas.microsoft.com/office/powerpoint/2010/main" val="78775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6" name="Slide Number Placeholder 5"/>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417860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Slide Number Placeholder 6"/>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163905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9" name="Slide Number Placeholder 8"/>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88049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5" name="Slide Number Placeholder 4"/>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26871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4" name="Slide Number Placeholder 3"/>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225841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Slide Number Placeholder 6"/>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157347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Slide Number Placeholder 6"/>
          <p:cNvSpPr>
            <a:spLocks noGrp="1"/>
          </p:cNvSpPr>
          <p:nvPr>
            <p:ph type="sldNum" sz="quarter" idx="12"/>
          </p:nvPr>
        </p:nvSpPr>
        <p:spPr/>
        <p:txBody>
          <a:body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191018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855784"/>
          </a:xfrm>
          <a:prstGeom prst="rect">
            <a:avLst/>
          </a:prstGeom>
          <a:solidFill>
            <a:schemeClr val="accent1">
              <a:lumMod val="75000"/>
            </a:schemeClr>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©2024</a:t>
            </a:r>
            <a:r>
              <a:rPr kumimoji="1" lang="ja-JP" altLang="en-US"/>
              <a:t>　リレーショナルパートナー　城下博美</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0F998-B090-43D5-A186-5D373579F41D}" type="slidenum">
              <a:rPr kumimoji="1" lang="ja-JP" altLang="en-US" smtClean="0"/>
              <a:t>‹#›</a:t>
            </a:fld>
            <a:endParaRPr kumimoji="1" lang="ja-JP" altLang="en-US"/>
          </a:p>
        </p:txBody>
      </p:sp>
    </p:spTree>
    <p:extLst>
      <p:ext uri="{BB962C8B-B14F-4D97-AF65-F5344CB8AC3E}">
        <p14:creationId xmlns:p14="http://schemas.microsoft.com/office/powerpoint/2010/main" val="3218928940"/>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ctr" defTabSz="914400" rtl="0" eaLnBrk="1" latinLnBrk="0" hangingPunct="1">
        <a:lnSpc>
          <a:spcPct val="90000"/>
        </a:lnSpc>
        <a:spcBef>
          <a:spcPct val="0"/>
        </a:spcBef>
        <a:buNone/>
        <a:defRPr kumimoji="1" sz="3600" b="1" kern="1200">
          <a:ln>
            <a:solidFill>
              <a:schemeClr val="bg1"/>
            </a:solidFill>
          </a:ln>
          <a:solidFill>
            <a:schemeClr val="bg1"/>
          </a:solidFill>
          <a:latin typeface="ＭＳ Ｐゴシック" panose="020B0600070205080204" pitchFamily="50" charset="-128"/>
          <a:ea typeface="ＭＳ Ｐゴシック" panose="020B060007020508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5656294-7DB7-030E-F55F-1783E38730F3}"/>
              </a:ext>
            </a:extLst>
          </p:cNvPr>
          <p:cNvSpPr>
            <a:spLocks noGrp="1"/>
          </p:cNvSpPr>
          <p:nvPr>
            <p:ph type="title"/>
          </p:nvPr>
        </p:nvSpPr>
        <p:spPr>
          <a:xfrm>
            <a:off x="628650" y="0"/>
            <a:ext cx="7886700" cy="936137"/>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C701EDE8-9B6C-7999-62DA-3428EDF2A6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81CBA7D4-FB26-1021-6E46-6D17AEB6C0F5}"/>
              </a:ext>
            </a:extLst>
          </p:cNvPr>
          <p:cNvSpPr>
            <a:spLocks noGrp="1"/>
          </p:cNvSpPr>
          <p:nvPr>
            <p:ph type="ftr" sz="quarter" idx="3"/>
          </p:nvPr>
        </p:nvSpPr>
        <p:spPr>
          <a:xfrm>
            <a:off x="2823013" y="6303798"/>
            <a:ext cx="3497974" cy="380781"/>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©2024</a:t>
            </a:r>
            <a:r>
              <a:rPr kumimoji="1" lang="ja-JP" altLang="en-US"/>
              <a:t>　リレーショナルパートナー　城下博美</a:t>
            </a:r>
            <a:endParaRPr kumimoji="1" lang="ja-JP" altLang="en-US" dirty="0"/>
          </a:p>
        </p:txBody>
      </p:sp>
      <p:cxnSp>
        <p:nvCxnSpPr>
          <p:cNvPr id="8" name="直線コネクタ 7">
            <a:extLst>
              <a:ext uri="{FF2B5EF4-FFF2-40B4-BE49-F238E27FC236}">
                <a16:creationId xmlns:a16="http://schemas.microsoft.com/office/drawing/2014/main" id="{E41C05C4-FAB8-A48F-B7EC-DE695A33F170}"/>
              </a:ext>
            </a:extLst>
          </p:cNvPr>
          <p:cNvCxnSpPr>
            <a:cxnSpLocks/>
          </p:cNvCxnSpPr>
          <p:nvPr userDrawn="1"/>
        </p:nvCxnSpPr>
        <p:spPr>
          <a:xfrm flipV="1">
            <a:off x="269631" y="936137"/>
            <a:ext cx="8510954" cy="25155"/>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594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15.xml"/><Relationship Id="rId6" Type="http://schemas.openxmlformats.org/officeDocument/2006/relationships/customXml" Target="../ink/ink3.xm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customXml" Target="../ink/ink7.xml"/><Relationship Id="rId4" Type="http://schemas.openxmlformats.org/officeDocument/2006/relationships/image" Target="../media/image26.png"/><Relationship Id="rId9" Type="http://schemas.openxmlformats.org/officeDocument/2006/relationships/customXml" Target="../ink/ink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2FFC6EB7-A2FA-4E04-8C13-1BB23AF9BFC2}"/>
              </a:ext>
            </a:extLst>
          </p:cNvPr>
          <p:cNvSpPr>
            <a:spLocks noGrp="1"/>
          </p:cNvSpPr>
          <p:nvPr>
            <p:ph type="subTitle" idx="1"/>
          </p:nvPr>
        </p:nvSpPr>
        <p:spPr>
          <a:xfrm>
            <a:off x="4114802" y="5586563"/>
            <a:ext cx="4843129" cy="690895"/>
          </a:xfrm>
        </p:spPr>
        <p:txBody>
          <a:bodyPr>
            <a:normAutofit fontScale="92500" lnSpcReduction="20000"/>
          </a:bodyPr>
          <a:lstStyle/>
          <a:p>
            <a:pPr algn="r"/>
            <a:r>
              <a:rPr lang="en-US" altLang="ja-JP" sz="2000" dirty="0">
                <a:latin typeface="メイリオ" panose="020B0604030504040204" pitchFamily="50" charset="-128"/>
                <a:ea typeface="メイリオ" panose="020B0604030504040204" pitchFamily="50" charset="-128"/>
              </a:rPr>
              <a:t>2024</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7</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日</a:t>
            </a:r>
            <a:endParaRPr lang="en-US" altLang="ja-JP" sz="2000" dirty="0">
              <a:latin typeface="メイリオ" panose="020B0604030504040204" pitchFamily="50" charset="-128"/>
              <a:ea typeface="メイリオ" panose="020B0604030504040204" pitchFamily="50" charset="-128"/>
            </a:endParaRPr>
          </a:p>
          <a:p>
            <a:pPr algn="r"/>
            <a:r>
              <a:rPr lang="ja-JP" altLang="en-US" sz="2000" dirty="0">
                <a:latin typeface="メイリオ" panose="020B0604030504040204" pitchFamily="50" charset="-128"/>
                <a:ea typeface="メイリオ" panose="020B0604030504040204" pitchFamily="50" charset="-128"/>
              </a:rPr>
              <a:t>リレーショナルパートナー　城下博美</a:t>
            </a:r>
          </a:p>
        </p:txBody>
      </p:sp>
      <p:pic>
        <p:nvPicPr>
          <p:cNvPr id="11" name="図 10">
            <a:extLst>
              <a:ext uri="{FF2B5EF4-FFF2-40B4-BE49-F238E27FC236}">
                <a16:creationId xmlns:a16="http://schemas.microsoft.com/office/drawing/2014/main" id="{B056877B-3521-E04E-6B8C-5FC4F6EBA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2" y="0"/>
            <a:ext cx="7168896" cy="4067175"/>
          </a:xfrm>
          <a:prstGeom prst="rect">
            <a:avLst/>
          </a:prstGeom>
        </p:spPr>
      </p:pic>
      <p:sp>
        <p:nvSpPr>
          <p:cNvPr id="7" name="タイトル 6">
            <a:extLst>
              <a:ext uri="{FF2B5EF4-FFF2-40B4-BE49-F238E27FC236}">
                <a16:creationId xmlns:a16="http://schemas.microsoft.com/office/drawing/2014/main" id="{CB06D0E9-0CE5-9DED-FBF0-794B4019F9E2}"/>
              </a:ext>
            </a:extLst>
          </p:cNvPr>
          <p:cNvSpPr>
            <a:spLocks noGrp="1"/>
          </p:cNvSpPr>
          <p:nvPr>
            <p:ph type="ctrTitle"/>
          </p:nvPr>
        </p:nvSpPr>
        <p:spPr>
          <a:xfrm>
            <a:off x="0" y="3638590"/>
            <a:ext cx="9144000" cy="1785544"/>
          </a:xfrm>
        </p:spPr>
        <p:txBody>
          <a:bodyPr>
            <a:noAutofit/>
          </a:bodyPr>
          <a:lstStyle/>
          <a:p>
            <a:pPr>
              <a:lnSpc>
                <a:spcPct val="100000"/>
              </a:lnSpc>
            </a:pP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r>
              <a:rPr lang="en-US" altLang="ja-JP" sz="2800" dirty="0"/>
              <a:t>2024</a:t>
            </a:r>
            <a:r>
              <a:rPr lang="ja-JP" altLang="en-US" sz="2800" dirty="0"/>
              <a:t>年 福商実務研修講座</a:t>
            </a:r>
            <a:br>
              <a:rPr lang="en-US" altLang="ja-JP" sz="2800" dirty="0"/>
            </a:br>
            <a:r>
              <a:rPr lang="ja-JP" altLang="en-US" sz="2800" dirty="0"/>
              <a:t>社員は宝！定着率を高めるコミュニケーション実践講座</a:t>
            </a:r>
            <a:br>
              <a:rPr lang="en-US" altLang="ja-JP" sz="2800" dirty="0"/>
            </a:br>
            <a:endParaRPr lang="ja-JP" altLang="en-US" sz="2800" dirty="0"/>
          </a:p>
        </p:txBody>
      </p:sp>
      <p:sp>
        <p:nvSpPr>
          <p:cNvPr id="2" name="スライド番号プレースホルダー 1">
            <a:extLst>
              <a:ext uri="{FF2B5EF4-FFF2-40B4-BE49-F238E27FC236}">
                <a16:creationId xmlns:a16="http://schemas.microsoft.com/office/drawing/2014/main" id="{22C41887-83BA-D4E8-4765-720BC6C13357}"/>
              </a:ext>
            </a:extLst>
          </p:cNvPr>
          <p:cNvSpPr>
            <a:spLocks noGrp="1"/>
          </p:cNvSpPr>
          <p:nvPr>
            <p:ph type="sldNum" sz="quarter" idx="12"/>
          </p:nvPr>
        </p:nvSpPr>
        <p:spPr>
          <a:xfrm>
            <a:off x="6536366" y="6365497"/>
            <a:ext cx="2057400" cy="365125"/>
          </a:xfrm>
        </p:spPr>
        <p:txBody>
          <a:bodyPr/>
          <a:lstStyle/>
          <a:p>
            <a:fld id="{84F0F998-B090-43D5-A186-5D373579F41D}" type="slidenum">
              <a:rPr kumimoji="1" lang="ja-JP" altLang="en-US" smtClean="0"/>
              <a:t>1</a:t>
            </a:fld>
            <a:endParaRPr kumimoji="1" lang="ja-JP" altLang="en-US"/>
          </a:p>
        </p:txBody>
      </p:sp>
      <p:sp>
        <p:nvSpPr>
          <p:cNvPr id="4" name="フッター プレースホルダー 3">
            <a:extLst>
              <a:ext uri="{FF2B5EF4-FFF2-40B4-BE49-F238E27FC236}">
                <a16:creationId xmlns:a16="http://schemas.microsoft.com/office/drawing/2014/main" id="{080F66B5-3C2C-0505-EF1F-9A684B6A5BAE}"/>
              </a:ext>
            </a:extLst>
          </p:cNvPr>
          <p:cNvSpPr>
            <a:spLocks noGrp="1"/>
          </p:cNvSpPr>
          <p:nvPr>
            <p:ph type="ftr" sz="quarter" idx="11"/>
          </p:nvPr>
        </p:nvSpPr>
        <p:spPr>
          <a:xfrm>
            <a:off x="2708910" y="6365496"/>
            <a:ext cx="3726180" cy="365125"/>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277959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BCF13-1C61-F2B7-E9E3-C0B87ADF8A2B}"/>
              </a:ext>
            </a:extLst>
          </p:cNvPr>
          <p:cNvSpPr>
            <a:spLocks noGrp="1"/>
          </p:cNvSpPr>
          <p:nvPr>
            <p:ph type="title"/>
          </p:nvPr>
        </p:nvSpPr>
        <p:spPr>
          <a:xfrm>
            <a:off x="1713872" y="0"/>
            <a:ext cx="5670423" cy="936137"/>
          </a:xfrm>
        </p:spPr>
        <p:txBody>
          <a:bodyPr>
            <a:normAutofit/>
          </a:bodyPr>
          <a:lstStyle/>
          <a:p>
            <a:r>
              <a:rPr kumimoji="1" lang="ja-JP" altLang="en-US" dirty="0"/>
              <a:t>定着率高く、育っていた条件</a:t>
            </a:r>
          </a:p>
        </p:txBody>
      </p:sp>
      <p:sp>
        <p:nvSpPr>
          <p:cNvPr id="4" name="スライド番号プレースホルダー 3">
            <a:extLst>
              <a:ext uri="{FF2B5EF4-FFF2-40B4-BE49-F238E27FC236}">
                <a16:creationId xmlns:a16="http://schemas.microsoft.com/office/drawing/2014/main" id="{CF2C5779-3D06-CEAE-9832-BF1CAEC48DB6}"/>
              </a:ext>
            </a:extLst>
          </p:cNvPr>
          <p:cNvSpPr>
            <a:spLocks noGrp="1"/>
          </p:cNvSpPr>
          <p:nvPr>
            <p:ph type="sldNum" sz="quarter" idx="12"/>
          </p:nvPr>
        </p:nvSpPr>
        <p:spPr/>
        <p:txBody>
          <a:bodyPr/>
          <a:lstStyle/>
          <a:p>
            <a:pPr algn="r"/>
            <a:fld id="{A7141F94-3B42-46BB-BAAC-A13AB19D2F6E}" type="slidenum">
              <a:rPr kumimoji="1" lang="ja-JP" altLang="en-US" smtClean="0"/>
              <a:pPr algn="r"/>
              <a:t>10</a:t>
            </a:fld>
            <a:endParaRPr kumimoji="1" lang="ja-JP" altLang="en-US" dirty="0"/>
          </a:p>
        </p:txBody>
      </p:sp>
      <p:sp>
        <p:nvSpPr>
          <p:cNvPr id="36" name="正方形/長方形 35">
            <a:extLst>
              <a:ext uri="{FF2B5EF4-FFF2-40B4-BE49-F238E27FC236}">
                <a16:creationId xmlns:a16="http://schemas.microsoft.com/office/drawing/2014/main" id="{11E27C7D-EEA0-638F-B89C-8BDD17812E20}"/>
              </a:ext>
            </a:extLst>
          </p:cNvPr>
          <p:cNvSpPr/>
          <p:nvPr/>
        </p:nvSpPr>
        <p:spPr>
          <a:xfrm>
            <a:off x="816429" y="1069785"/>
            <a:ext cx="7698921" cy="5058872"/>
          </a:xfrm>
          <a:prstGeom prst="rect">
            <a:avLst/>
          </a:prstGeom>
          <a:solidFill>
            <a:srgbClr val="F2F8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結合子 6">
            <a:extLst>
              <a:ext uri="{FF2B5EF4-FFF2-40B4-BE49-F238E27FC236}">
                <a16:creationId xmlns:a16="http://schemas.microsoft.com/office/drawing/2014/main" id="{54400CCF-C2FE-06F0-FCC2-79EF0853A410}"/>
              </a:ext>
            </a:extLst>
          </p:cNvPr>
          <p:cNvSpPr/>
          <p:nvPr/>
        </p:nvSpPr>
        <p:spPr>
          <a:xfrm>
            <a:off x="3204972" y="1295272"/>
            <a:ext cx="2734056" cy="2792096"/>
          </a:xfrm>
          <a:prstGeom prst="flowChartConnector">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フローチャート: 結合子 10">
            <a:extLst>
              <a:ext uri="{FF2B5EF4-FFF2-40B4-BE49-F238E27FC236}">
                <a16:creationId xmlns:a16="http://schemas.microsoft.com/office/drawing/2014/main" id="{7C13605D-EF3A-1DC0-4253-C66325253612}"/>
              </a:ext>
            </a:extLst>
          </p:cNvPr>
          <p:cNvSpPr/>
          <p:nvPr/>
        </p:nvSpPr>
        <p:spPr>
          <a:xfrm>
            <a:off x="4308348" y="3029584"/>
            <a:ext cx="2734056" cy="2792096"/>
          </a:xfrm>
          <a:prstGeom prst="flowChartConnector">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フローチャート: 結合子 11">
            <a:extLst>
              <a:ext uri="{FF2B5EF4-FFF2-40B4-BE49-F238E27FC236}">
                <a16:creationId xmlns:a16="http://schemas.microsoft.com/office/drawing/2014/main" id="{94C41135-218F-D65D-EBFE-3CA1A2EE22DB}"/>
              </a:ext>
            </a:extLst>
          </p:cNvPr>
          <p:cNvSpPr/>
          <p:nvPr/>
        </p:nvSpPr>
        <p:spPr>
          <a:xfrm>
            <a:off x="2174748" y="2996120"/>
            <a:ext cx="2734056" cy="2792096"/>
          </a:xfrm>
          <a:prstGeom prst="flowChartConnector">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p14="http://schemas.microsoft.com/office/powerpoint/2010/main">
        <mc:Choice Requires="p14">
          <p:contentPart p14:bwMode="auto" r:id="rId2">
            <p14:nvContentPartPr>
              <p14:cNvPr id="13" name="インク 12">
                <a:extLst>
                  <a:ext uri="{FF2B5EF4-FFF2-40B4-BE49-F238E27FC236}">
                    <a16:creationId xmlns:a16="http://schemas.microsoft.com/office/drawing/2014/main" id="{87323D1E-711F-30A3-0EEE-218FE9D5CE7D}"/>
                  </a:ext>
                </a:extLst>
              </p14:cNvPr>
              <p14:cNvContentPartPr/>
              <p14:nvPr/>
            </p14:nvContentPartPr>
            <p14:xfrm>
              <a:off x="4654152" y="3922560"/>
              <a:ext cx="360" cy="360"/>
            </p14:xfrm>
          </p:contentPart>
        </mc:Choice>
        <mc:Fallback xmlns="">
          <p:pic>
            <p:nvPicPr>
              <p:cNvPr id="13" name="インク 12">
                <a:extLst>
                  <a:ext uri="{FF2B5EF4-FFF2-40B4-BE49-F238E27FC236}">
                    <a16:creationId xmlns:a16="http://schemas.microsoft.com/office/drawing/2014/main" id="{87323D1E-711F-30A3-0EEE-218FE9D5CE7D}"/>
                  </a:ext>
                </a:extLst>
              </p:cNvPr>
              <p:cNvPicPr/>
              <p:nvPr/>
            </p:nvPicPr>
            <p:blipFill>
              <a:blip r:embed="rId3"/>
              <a:stretch>
                <a:fillRect/>
              </a:stretch>
            </p:blipFill>
            <p:spPr>
              <a:xfrm>
                <a:off x="4645152" y="3913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インク 18">
                <a:extLst>
                  <a:ext uri="{FF2B5EF4-FFF2-40B4-BE49-F238E27FC236}">
                    <a16:creationId xmlns:a16="http://schemas.microsoft.com/office/drawing/2014/main" id="{F7C8BEC5-D2C9-E6C1-2637-240B0799F934}"/>
                  </a:ext>
                </a:extLst>
              </p14:cNvPr>
              <p14:cNvContentPartPr/>
              <p14:nvPr/>
            </p14:nvContentPartPr>
            <p14:xfrm>
              <a:off x="4481764" y="3707087"/>
              <a:ext cx="259200" cy="292320"/>
            </p14:xfrm>
          </p:contentPart>
        </mc:Choice>
        <mc:Fallback xmlns="">
          <p:pic>
            <p:nvPicPr>
              <p:cNvPr id="19" name="インク 18">
                <a:extLst>
                  <a:ext uri="{FF2B5EF4-FFF2-40B4-BE49-F238E27FC236}">
                    <a16:creationId xmlns:a16="http://schemas.microsoft.com/office/drawing/2014/main" id="{F7C8BEC5-D2C9-E6C1-2637-240B0799F934}"/>
                  </a:ext>
                </a:extLst>
              </p:cNvPr>
              <p:cNvPicPr/>
              <p:nvPr/>
            </p:nvPicPr>
            <p:blipFill>
              <a:blip r:embed="rId5"/>
              <a:stretch>
                <a:fillRect/>
              </a:stretch>
            </p:blipFill>
            <p:spPr>
              <a:xfrm>
                <a:off x="4418764" y="3644447"/>
                <a:ext cx="38484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インク 24">
                <a:extLst>
                  <a:ext uri="{FF2B5EF4-FFF2-40B4-BE49-F238E27FC236}">
                    <a16:creationId xmlns:a16="http://schemas.microsoft.com/office/drawing/2014/main" id="{7594D0ED-1C7E-4F31-382F-CE50BC8DBD84}"/>
                  </a:ext>
                </a:extLst>
              </p14:cNvPr>
              <p14:cNvContentPartPr/>
              <p14:nvPr/>
            </p14:nvContentPartPr>
            <p14:xfrm>
              <a:off x="4377004" y="3548687"/>
              <a:ext cx="459720" cy="518040"/>
            </p14:xfrm>
          </p:contentPart>
        </mc:Choice>
        <mc:Fallback xmlns="">
          <p:pic>
            <p:nvPicPr>
              <p:cNvPr id="25" name="インク 24">
                <a:extLst>
                  <a:ext uri="{FF2B5EF4-FFF2-40B4-BE49-F238E27FC236}">
                    <a16:creationId xmlns:a16="http://schemas.microsoft.com/office/drawing/2014/main" id="{7594D0ED-1C7E-4F31-382F-CE50BC8DBD84}"/>
                  </a:ext>
                </a:extLst>
              </p:cNvPr>
              <p:cNvPicPr/>
              <p:nvPr/>
            </p:nvPicPr>
            <p:blipFill>
              <a:blip r:embed="rId7"/>
              <a:stretch>
                <a:fillRect/>
              </a:stretch>
            </p:blipFill>
            <p:spPr>
              <a:xfrm>
                <a:off x="4370884" y="3542567"/>
                <a:ext cx="471960" cy="530280"/>
              </a:xfrm>
              <a:prstGeom prst="rect">
                <a:avLst/>
              </a:prstGeom>
            </p:spPr>
          </p:pic>
        </mc:Fallback>
      </mc:AlternateContent>
      <p:grpSp>
        <p:nvGrpSpPr>
          <p:cNvPr id="28" name="グループ化 27">
            <a:extLst>
              <a:ext uri="{FF2B5EF4-FFF2-40B4-BE49-F238E27FC236}">
                <a16:creationId xmlns:a16="http://schemas.microsoft.com/office/drawing/2014/main" id="{025E615B-A9A9-1B84-7B78-4BB4D6C7C186}"/>
              </a:ext>
            </a:extLst>
          </p:cNvPr>
          <p:cNvGrpSpPr/>
          <p:nvPr/>
        </p:nvGrpSpPr>
        <p:grpSpPr>
          <a:xfrm>
            <a:off x="4549084" y="3598007"/>
            <a:ext cx="91080" cy="144000"/>
            <a:chOff x="4549084" y="3598007"/>
            <a:chExt cx="91080" cy="144000"/>
          </a:xfrm>
        </p:grpSpPr>
        <mc:AlternateContent xmlns:mc="http://schemas.openxmlformats.org/markup-compatibility/2006" xmlns:p14="http://schemas.microsoft.com/office/powerpoint/2010/main">
          <mc:Choice Requires="p14">
            <p:contentPart p14:bwMode="auto" r:id="rId8">
              <p14:nvContentPartPr>
                <p14:cNvPr id="26" name="インク 25">
                  <a:extLst>
                    <a:ext uri="{FF2B5EF4-FFF2-40B4-BE49-F238E27FC236}">
                      <a16:creationId xmlns:a16="http://schemas.microsoft.com/office/drawing/2014/main" id="{F876CBBE-1769-737D-C5EB-FE3908D3466D}"/>
                    </a:ext>
                  </a:extLst>
                </p14:cNvPr>
                <p14:cNvContentPartPr/>
                <p14:nvPr/>
              </p14:nvContentPartPr>
              <p14:xfrm>
                <a:off x="4549084" y="3598007"/>
                <a:ext cx="55800" cy="71640"/>
              </p14:xfrm>
            </p:contentPart>
          </mc:Choice>
          <mc:Fallback xmlns="">
            <p:pic>
              <p:nvPicPr>
                <p:cNvPr id="26" name="インク 25">
                  <a:extLst>
                    <a:ext uri="{FF2B5EF4-FFF2-40B4-BE49-F238E27FC236}">
                      <a16:creationId xmlns:a16="http://schemas.microsoft.com/office/drawing/2014/main" id="{F876CBBE-1769-737D-C5EB-FE3908D3466D}"/>
                    </a:ext>
                  </a:extLst>
                </p:cNvPr>
                <p:cNvPicPr/>
                <p:nvPr/>
              </p:nvPicPr>
              <p:blipFill>
                <a:blip r:embed="rId9"/>
                <a:stretch>
                  <a:fillRect/>
                </a:stretch>
              </p:blipFill>
              <p:spPr>
                <a:xfrm>
                  <a:off x="4542964" y="3591887"/>
                  <a:ext cx="680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インク 26">
                  <a:extLst>
                    <a:ext uri="{FF2B5EF4-FFF2-40B4-BE49-F238E27FC236}">
                      <a16:creationId xmlns:a16="http://schemas.microsoft.com/office/drawing/2014/main" id="{649B92B6-D930-0D06-C472-463698672273}"/>
                    </a:ext>
                  </a:extLst>
                </p14:cNvPr>
                <p14:cNvContentPartPr/>
                <p14:nvPr/>
              </p14:nvContentPartPr>
              <p14:xfrm>
                <a:off x="4639804" y="3741647"/>
                <a:ext cx="360" cy="360"/>
              </p14:xfrm>
            </p:contentPart>
          </mc:Choice>
          <mc:Fallback xmlns="">
            <p:pic>
              <p:nvPicPr>
                <p:cNvPr id="27" name="インク 26">
                  <a:extLst>
                    <a:ext uri="{FF2B5EF4-FFF2-40B4-BE49-F238E27FC236}">
                      <a16:creationId xmlns:a16="http://schemas.microsoft.com/office/drawing/2014/main" id="{649B92B6-D930-0D06-C472-463698672273}"/>
                    </a:ext>
                  </a:extLst>
                </p:cNvPr>
                <p:cNvPicPr/>
                <p:nvPr/>
              </p:nvPicPr>
              <p:blipFill>
                <a:blip r:embed="rId11"/>
                <a:stretch>
                  <a:fillRect/>
                </a:stretch>
              </p:blipFill>
              <p:spPr>
                <a:xfrm>
                  <a:off x="4633684" y="3735527"/>
                  <a:ext cx="12600" cy="12600"/>
                </a:xfrm>
                <a:prstGeom prst="rect">
                  <a:avLst/>
                </a:prstGeom>
              </p:spPr>
            </p:pic>
          </mc:Fallback>
        </mc:AlternateContent>
      </p:grpSp>
      <p:sp>
        <p:nvSpPr>
          <p:cNvPr id="32" name="テキスト ボックス 31">
            <a:extLst>
              <a:ext uri="{FF2B5EF4-FFF2-40B4-BE49-F238E27FC236}">
                <a16:creationId xmlns:a16="http://schemas.microsoft.com/office/drawing/2014/main" id="{BFF66485-5CFC-DFFA-0DC8-1947F7BF4AFD}"/>
              </a:ext>
            </a:extLst>
          </p:cNvPr>
          <p:cNvSpPr txBox="1"/>
          <p:nvPr/>
        </p:nvSpPr>
        <p:spPr>
          <a:xfrm>
            <a:off x="3766684" y="2188248"/>
            <a:ext cx="1643516"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長期雇用</a:t>
            </a:r>
          </a:p>
        </p:txBody>
      </p:sp>
      <p:sp>
        <p:nvSpPr>
          <p:cNvPr id="33" name="テキスト ボックス 32">
            <a:extLst>
              <a:ext uri="{FF2B5EF4-FFF2-40B4-BE49-F238E27FC236}">
                <a16:creationId xmlns:a16="http://schemas.microsoft.com/office/drawing/2014/main" id="{44AD9F12-73D6-B5BC-20AA-76EA80F5DBCD}"/>
              </a:ext>
            </a:extLst>
          </p:cNvPr>
          <p:cNvSpPr txBox="1"/>
          <p:nvPr/>
        </p:nvSpPr>
        <p:spPr>
          <a:xfrm>
            <a:off x="2693561" y="4120831"/>
            <a:ext cx="1696430"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年功序列</a:t>
            </a:r>
          </a:p>
        </p:txBody>
      </p:sp>
      <p:sp>
        <p:nvSpPr>
          <p:cNvPr id="34" name="テキスト ボックス 33">
            <a:extLst>
              <a:ext uri="{FF2B5EF4-FFF2-40B4-BE49-F238E27FC236}">
                <a16:creationId xmlns:a16="http://schemas.microsoft.com/office/drawing/2014/main" id="{66AE0FE7-A6FB-87A5-61B7-B9E94CD2AE0F}"/>
              </a:ext>
            </a:extLst>
          </p:cNvPr>
          <p:cNvSpPr txBox="1"/>
          <p:nvPr/>
        </p:nvSpPr>
        <p:spPr>
          <a:xfrm>
            <a:off x="5131961" y="4120831"/>
            <a:ext cx="1614134"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上司先輩との時間の共有</a:t>
            </a:r>
          </a:p>
        </p:txBody>
      </p:sp>
      <p:sp>
        <p:nvSpPr>
          <p:cNvPr id="3" name="フッター プレースホルダー 2">
            <a:extLst>
              <a:ext uri="{FF2B5EF4-FFF2-40B4-BE49-F238E27FC236}">
                <a16:creationId xmlns:a16="http://schemas.microsoft.com/office/drawing/2014/main" id="{6882D896-8870-9397-6934-7EF0C922861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62271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942975" y="136525"/>
            <a:ext cx="7258049" cy="936137"/>
          </a:xfrm>
        </p:spPr>
        <p:txBody>
          <a:bodyPr>
            <a:noAutofit/>
          </a:bodyPr>
          <a:lstStyle/>
          <a:p>
            <a:r>
              <a:rPr lang="ja-JP" altLang="en-US" dirty="0"/>
              <a:t>現在の若手人材の早期離職の理由</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ja-JP" sz="1200" b="0" i="0" u="none" strike="noStrike" kern="1200" cap="none" spc="0" normalizeH="0" baseline="0" noProof="0" dirty="0">
              <a:ln>
                <a:noFill/>
              </a:ln>
              <a:solidFill>
                <a:prstClr val="black">
                  <a:tint val="75000"/>
                </a:prstClr>
              </a:solidFill>
              <a:effectLst/>
              <a:uLnTx/>
              <a:uFillTx/>
              <a:latin typeface="Calibri"/>
              <a:ea typeface="メイリオ"/>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283464" y="1005840"/>
            <a:ext cx="8477354" cy="5641848"/>
          </a:xfrm>
          <a:pattFill prst="pct30">
            <a:fgClr>
              <a:schemeClr val="accent6">
                <a:lumMod val="20000"/>
                <a:lumOff val="80000"/>
              </a:schemeClr>
            </a:fgClr>
            <a:bgClr>
              <a:schemeClr val="bg1"/>
            </a:bgClr>
          </a:pattFill>
        </p:spPr>
        <p:txBody>
          <a:bodyPr>
            <a:noAutofit/>
          </a:bodyPr>
          <a:lstStyle/>
          <a:p>
            <a:pPr marL="0" indent="0" algn="l">
              <a:buNone/>
            </a:pPr>
            <a:r>
              <a:rPr kumimoji="1" lang="ja-JP" altLang="en-US" b="1" dirty="0">
                <a:solidFill>
                  <a:srgbClr val="FF0000"/>
                </a:solidFill>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　　　　</a:t>
            </a:r>
            <a:endParaRPr lang="en-US" altLang="ja-JP" b="1" dirty="0">
              <a:solidFill>
                <a:srgbClr val="FF0000"/>
              </a:solidFill>
              <a:latin typeface="Meiryo UI" panose="020B0604030504040204" pitchFamily="50" charset="-128"/>
              <a:ea typeface="Meiryo UI" panose="020B0604030504040204" pitchFamily="50" charset="-128"/>
            </a:endParaRPr>
          </a:p>
          <a:p>
            <a:pPr marL="0" indent="0">
              <a:buNone/>
            </a:pPr>
            <a:r>
              <a:rPr lang="en-US" altLang="ja-JP" b="1" dirty="0">
                <a:solidFill>
                  <a:srgbClr val="FF0000"/>
                </a:solidFill>
                <a:latin typeface="Meiryo UI" panose="020B0604030504040204" pitchFamily="50" charset="-128"/>
                <a:ea typeface="Meiryo UI" panose="020B0604030504040204" pitchFamily="50" charset="-128"/>
              </a:rPr>
              <a:t>         </a:t>
            </a:r>
            <a:r>
              <a:rPr lang="ja-JP" altLang="en-US" sz="3200" b="1" dirty="0">
                <a:latin typeface="Meiryo UI" panose="020B0604030504040204" pitchFamily="50" charset="-128"/>
                <a:ea typeface="Meiryo UI" panose="020B0604030504040204" pitchFamily="50" charset="-128"/>
              </a:rPr>
              <a:t>若手社員が早期に辞める理由トップ</a:t>
            </a:r>
            <a:r>
              <a:rPr lang="en-US" altLang="ja-JP" sz="3200" b="1" dirty="0">
                <a:latin typeface="Meiryo UI" panose="020B0604030504040204" pitchFamily="50" charset="-128"/>
                <a:ea typeface="Meiryo UI" panose="020B0604030504040204" pitchFamily="50" charset="-128"/>
              </a:rPr>
              <a:t>5</a:t>
            </a:r>
            <a:endParaRPr kumimoji="1" lang="en-US" altLang="ja-JP" sz="3200" b="1" dirty="0">
              <a:latin typeface="Meiryo UI" panose="020B0604030504040204" pitchFamily="50" charset="-128"/>
              <a:ea typeface="Meiryo UI" panose="020B0604030504040204" pitchFamily="50" charset="-128"/>
            </a:endParaRPr>
          </a:p>
          <a:p>
            <a:pPr marL="0" indent="0" algn="l">
              <a:buNone/>
            </a:pPr>
            <a:r>
              <a:rPr kumimoji="1" lang="ja-JP" altLang="en-US"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１．キャリアパスの不明確さ</a:t>
            </a:r>
            <a:endParaRPr kumimoji="1"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自分の将来が見えない、会社で成長が期待できないと感じるなど</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．仕事の過重負担とストレス</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過度な労働時間や過大な業務量、プレッシャーの強い職場環境</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での大きなストレス</a:t>
            </a:r>
            <a:endParaRPr lang="en-US" altLang="ja-JP" sz="2000" b="1" dirty="0">
              <a:latin typeface="Meiryo UI" panose="020B0604030504040204" pitchFamily="50" charset="-128"/>
              <a:ea typeface="Meiryo UI" panose="020B0604030504040204" pitchFamily="50" charset="-128"/>
            </a:endParaRPr>
          </a:p>
          <a:p>
            <a:pPr marL="0" indent="0" algn="l">
              <a:buNone/>
            </a:pPr>
            <a:endParaRPr lang="en-US" altLang="ja-JP" sz="2000" b="1" dirty="0">
              <a:latin typeface="Meiryo UI" panose="020B0604030504040204" pitchFamily="50" charset="-128"/>
              <a:ea typeface="Meiryo UI" panose="020B0604030504040204" pitchFamily="50" charset="-128"/>
            </a:endParaRPr>
          </a:p>
          <a:p>
            <a:pPr marL="0" indent="0">
              <a:buNone/>
            </a:pPr>
            <a:r>
              <a:rPr kumimoji="1" lang="ja-JP" altLang="en-US" sz="2000" b="1" dirty="0">
                <a:latin typeface="Meiryo UI" panose="020B0604030504040204" pitchFamily="50" charset="-128"/>
                <a:ea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 3</a:t>
            </a:r>
            <a:r>
              <a:rPr lang="ja-JP" altLang="en-US" sz="2000" b="1" dirty="0">
                <a:latin typeface="Meiryo UI" panose="020B0604030504040204" pitchFamily="50" charset="-128"/>
                <a:ea typeface="Meiryo UI" panose="020B0604030504040204" pitchFamily="50" charset="-128"/>
              </a:rPr>
              <a:t>．不十分なサポートと教育</a:t>
            </a:r>
            <a:endParaRPr lang="en-US" altLang="ja-JP" sz="2000" b="1" dirty="0">
              <a:latin typeface="Meiryo UI" panose="020B0604030504040204" pitchFamily="50" charset="-128"/>
              <a:ea typeface="Meiryo UI" panose="020B0604030504040204" pitchFamily="50" charset="-128"/>
            </a:endParaRPr>
          </a:p>
          <a:p>
            <a:pPr marL="0" indent="0">
              <a:buNone/>
            </a:pPr>
            <a:r>
              <a:rPr lang="ja-JP" altLang="en-US" sz="2000" b="1" dirty="0">
                <a:latin typeface="Meiryo UI" panose="020B0604030504040204" pitchFamily="50" charset="-128"/>
                <a:ea typeface="Meiryo UI" panose="020B0604030504040204" pitchFamily="50" charset="-128"/>
              </a:rPr>
              <a:t>　　　　　　　入社後の研修や指導が不十分なことが原因で、業務を遂行する</a:t>
            </a:r>
            <a:endParaRPr lang="en-US" altLang="ja-JP" sz="2000" b="1" dirty="0">
              <a:latin typeface="Meiryo UI" panose="020B0604030504040204" pitchFamily="50" charset="-128"/>
              <a:ea typeface="Meiryo UI" panose="020B0604030504040204" pitchFamily="50" charset="-128"/>
            </a:endParaRPr>
          </a:p>
          <a:p>
            <a:pPr marL="0" indent="0">
              <a:buNone/>
            </a:pPr>
            <a:r>
              <a:rPr lang="ja-JP" altLang="en-US" sz="2000" b="1" dirty="0">
                <a:latin typeface="Meiryo UI" panose="020B0604030504040204" pitchFamily="50" charset="-128"/>
                <a:ea typeface="Meiryo UI" panose="020B0604030504040204" pitchFamily="50" charset="-128"/>
              </a:rPr>
              <a:t>　　　　　　　自信が持ない</a:t>
            </a:r>
            <a:endParaRPr kumimoji="1" lang="en-US" altLang="ja-JP" sz="2000" b="1"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E801EA88-452C-1005-0A36-DC5E968A4369}"/>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90387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1005991" y="136525"/>
            <a:ext cx="7132018" cy="936137"/>
          </a:xfrm>
        </p:spPr>
        <p:txBody>
          <a:bodyPr>
            <a:noAutofit/>
          </a:bodyPr>
          <a:lstStyle/>
          <a:p>
            <a:r>
              <a:rPr lang="ja-JP" altLang="en-US" dirty="0"/>
              <a:t>現在の若手人材の早期離職の理由</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200" b="0" i="0" u="none" strike="noStrike" kern="1200" cap="none" spc="0" normalizeH="0" baseline="0" noProof="0" dirty="0">
              <a:ln>
                <a:noFill/>
              </a:ln>
              <a:solidFill>
                <a:prstClr val="black">
                  <a:tint val="75000"/>
                </a:prstClr>
              </a:solidFill>
              <a:effectLst/>
              <a:uLnTx/>
              <a:uFillTx/>
              <a:latin typeface="Calibri"/>
              <a:ea typeface="メイリオ"/>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347478" y="1513079"/>
            <a:ext cx="8431634" cy="4352543"/>
          </a:xfrm>
          <a:pattFill prst="pct30">
            <a:fgClr>
              <a:schemeClr val="accent6">
                <a:lumMod val="20000"/>
                <a:lumOff val="80000"/>
              </a:schemeClr>
            </a:fgClr>
            <a:bgClr>
              <a:schemeClr val="bg1"/>
            </a:bgClr>
          </a:pattFill>
        </p:spPr>
        <p:txBody>
          <a:bodyPr>
            <a:noAutofit/>
          </a:bodyPr>
          <a:lstStyle/>
          <a:p>
            <a:pPr marL="0" indent="0" algn="l">
              <a:buNone/>
            </a:pPr>
            <a:r>
              <a:rPr kumimoji="1" lang="ja-JP" altLang="en-US" b="1" dirty="0">
                <a:solidFill>
                  <a:srgbClr val="FF0000"/>
                </a:solidFill>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4</a:t>
            </a:r>
            <a:r>
              <a:rPr lang="ja-JP" altLang="en-US" sz="2000" b="1" dirty="0">
                <a:latin typeface="Meiryo UI" panose="020B0604030504040204" pitchFamily="50" charset="-128"/>
                <a:ea typeface="Meiryo UI" panose="020B0604030504040204" pitchFamily="50" charset="-128"/>
              </a:rPr>
              <a:t>．企業文化や職場の雰囲気に合わない</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企業の価値観や文化が違うと自分と合わないと感じることで、</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職場に居心地の悪くなり、転職を考え始めることが多い</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チームとの相性や職場の雰囲気も大きな要因</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a:t>
            </a:r>
            <a:endParaRPr lang="en-US" altLang="ja-JP" sz="2000" b="1" dirty="0">
              <a:latin typeface="Meiryo UI" panose="020B0604030504040204" pitchFamily="50" charset="-128"/>
              <a:ea typeface="Meiryo UI" panose="020B0604030504040204" pitchFamily="50" charset="-128"/>
            </a:endParaRPr>
          </a:p>
          <a:p>
            <a:pPr marL="0" indent="0" algn="l">
              <a:buNone/>
            </a:pPr>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5</a:t>
            </a:r>
            <a:r>
              <a:rPr kumimoji="1" lang="ja-JP" altLang="en-US" sz="2000" b="1" dirty="0">
                <a:latin typeface="Meiryo UI" panose="020B0604030504040204" pitchFamily="50" charset="-128"/>
                <a:ea typeface="Meiryo UI" panose="020B0604030504040204" pitchFamily="50" charset="-128"/>
              </a:rPr>
              <a:t>．給与や待遇の不満</a:t>
            </a:r>
            <a:endParaRPr kumimoji="1"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成果や努力に見合わない給与や昇進の遅れ、福利厚生の不備</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などは大きな不満になる</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特に、他社・他者と比較して待遇で見劣りする場合、転職を検討</a:t>
            </a:r>
            <a:endParaRPr lang="en-US" altLang="ja-JP" sz="2000" b="1" dirty="0">
              <a:latin typeface="Meiryo UI" panose="020B0604030504040204" pitchFamily="50" charset="-128"/>
              <a:ea typeface="Meiryo UI" panose="020B0604030504040204" pitchFamily="50" charset="-128"/>
            </a:endParaRPr>
          </a:p>
          <a:p>
            <a:pPr marL="0" indent="0" algn="l">
              <a:buNone/>
            </a:pPr>
            <a:r>
              <a:rPr lang="ja-JP" altLang="en-US" sz="2000" b="1" dirty="0">
                <a:latin typeface="Meiryo UI" panose="020B0604030504040204" pitchFamily="50" charset="-128"/>
                <a:ea typeface="Meiryo UI" panose="020B0604030504040204" pitchFamily="50" charset="-128"/>
              </a:rPr>
              <a:t>　　　　　　　する動機になる</a:t>
            </a:r>
            <a:endParaRPr kumimoji="1" lang="ja-JP" altLang="en-US" sz="2000" b="1"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DB8763CA-4A8F-A6B5-1B88-C8966ECFC24C}"/>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16982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2357674" y="86214"/>
            <a:ext cx="4411246" cy="936137"/>
          </a:xfrm>
        </p:spPr>
        <p:txBody>
          <a:bodyPr>
            <a:noAutofit/>
          </a:bodyPr>
          <a:lstStyle/>
          <a:p>
            <a:r>
              <a:rPr lang="ja-JP" altLang="en-US" dirty="0"/>
              <a:t>若手人材の早期離職</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5" y="1215606"/>
            <a:ext cx="7599089" cy="521754"/>
          </a:xfrm>
          <a:noFill/>
        </p:spPr>
        <p:txBody>
          <a:bodyPr>
            <a:noAutofit/>
          </a:bodyPr>
          <a:lstStyle/>
          <a:p>
            <a:pPr marL="0" indent="0" algn="l">
              <a:buNone/>
            </a:pPr>
            <a:r>
              <a:rPr lang="en-US" altLang="ja-JP" b="1" dirty="0">
                <a:latin typeface="Meiryo UI" panose="020B0604030504040204" pitchFamily="50" charset="-128"/>
                <a:ea typeface="Meiryo UI" panose="020B0604030504040204" pitchFamily="50" charset="-128"/>
              </a:rPr>
              <a:t>Q:</a:t>
            </a:r>
            <a:r>
              <a:rPr lang="ja-JP" altLang="en-US" b="1" dirty="0">
                <a:latin typeface="Meiryo UI" panose="020B0604030504040204" pitchFamily="50" charset="-128"/>
                <a:ea typeface="Meiryo UI" panose="020B0604030504040204" pitchFamily="50" charset="-128"/>
              </a:rPr>
              <a:t>ここまでの情報を聞いて、どのように感じますか？</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marL="0" indent="0" algn="l">
              <a:buNone/>
            </a:pPr>
            <a:endParaRPr kumimoji="1" lang="ja-JP" altLang="en-US"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116005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4" name="字幕 2">
            <a:extLst>
              <a:ext uri="{FF2B5EF4-FFF2-40B4-BE49-F238E27FC236}">
                <a16:creationId xmlns:a16="http://schemas.microsoft.com/office/drawing/2014/main" id="{83E482D0-B74A-C072-9C97-430A85E20D5A}"/>
              </a:ext>
            </a:extLst>
          </p:cNvPr>
          <p:cNvSpPr txBox="1">
            <a:spLocks/>
          </p:cNvSpPr>
          <p:nvPr/>
        </p:nvSpPr>
        <p:spPr>
          <a:xfrm>
            <a:off x="772455" y="3177654"/>
            <a:ext cx="7599089" cy="98058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b="1" dirty="0">
                <a:latin typeface="Meiryo UI" panose="020B0604030504040204" pitchFamily="50" charset="-128"/>
                <a:ea typeface="Meiryo UI" panose="020B0604030504040204" pitchFamily="50" charset="-128"/>
              </a:rPr>
              <a:t>Q:</a:t>
            </a:r>
            <a:r>
              <a:rPr lang="ja-JP" altLang="en-US" b="1" dirty="0">
                <a:latin typeface="Meiryo UI" panose="020B0604030504040204" pitchFamily="50" charset="-128"/>
                <a:ea typeface="Meiryo UI" panose="020B0604030504040204" pitchFamily="50" charset="-128"/>
              </a:rPr>
              <a:t>若手人材が早期退職することの会社にとっての</a:t>
            </a:r>
            <a:endParaRPr lang="en-US" altLang="ja-JP"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b="1" dirty="0">
                <a:latin typeface="Meiryo UI" panose="020B0604030504040204" pitchFamily="50" charset="-128"/>
                <a:ea typeface="Meiryo UI" panose="020B0604030504040204" pitchFamily="50" charset="-128"/>
              </a:rPr>
              <a:t>　　デメリットは何ですか？</a:t>
            </a:r>
            <a:endParaRPr lang="en-US" altLang="ja-JP"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b="1"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b="1"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283073"/>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フッター プレースホルダー 6">
            <a:extLst>
              <a:ext uri="{FF2B5EF4-FFF2-40B4-BE49-F238E27FC236}">
                <a16:creationId xmlns:a16="http://schemas.microsoft.com/office/drawing/2014/main" id="{26723F8F-B27C-82D5-352E-CAECBFDA488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30659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BE6C2-1AEB-42BA-92E8-101E242D452F}"/>
              </a:ext>
            </a:extLst>
          </p:cNvPr>
          <p:cNvSpPr>
            <a:spLocks noGrp="1"/>
          </p:cNvSpPr>
          <p:nvPr>
            <p:ph type="title"/>
          </p:nvPr>
        </p:nvSpPr>
        <p:spPr>
          <a:xfrm>
            <a:off x="617886" y="266262"/>
            <a:ext cx="7908228" cy="569595"/>
          </a:xfrm>
        </p:spPr>
        <p:txBody>
          <a:bodyPr>
            <a:noAutofit/>
          </a:bodyPr>
          <a:lstStyle/>
          <a:p>
            <a:r>
              <a:rPr lang="ja-JP" altLang="en-US" dirty="0">
                <a:solidFill>
                  <a:schemeClr val="tx1">
                    <a:lumMod val="75000"/>
                    <a:lumOff val="25000"/>
                  </a:schemeClr>
                </a:solidFill>
              </a:rPr>
              <a:t>若手人材の早期離職による企業の</a:t>
            </a:r>
            <a:r>
              <a:rPr lang="ja-JP" altLang="en-US" dirty="0">
                <a:solidFill>
                  <a:schemeClr val="tx1">
                    <a:lumMod val="75000"/>
                    <a:lumOff val="25000"/>
                  </a:schemeClr>
                </a:solidFill>
                <a:effectLst/>
              </a:rPr>
              <a:t>影響</a:t>
            </a:r>
            <a:endParaRPr kumimoji="1" lang="ja-JP" altLang="en-US" dirty="0">
              <a:latin typeface="メイリオ" panose="020B0604030504040204" pitchFamily="50" charset="-128"/>
              <a:ea typeface="メイリオ" panose="020B0604030504040204" pitchFamily="50" charset="-128"/>
            </a:endParaRPr>
          </a:p>
        </p:txBody>
      </p:sp>
      <p:sp>
        <p:nvSpPr>
          <p:cNvPr id="21" name="コンテンツ プレースホルダー 2">
            <a:extLst>
              <a:ext uri="{FF2B5EF4-FFF2-40B4-BE49-F238E27FC236}">
                <a16:creationId xmlns:a16="http://schemas.microsoft.com/office/drawing/2014/main" id="{30E951EB-B911-C014-A5DA-D95776B99278}"/>
              </a:ext>
            </a:extLst>
          </p:cNvPr>
          <p:cNvSpPr>
            <a:spLocks noGrp="1"/>
          </p:cNvSpPr>
          <p:nvPr>
            <p:ph idx="1"/>
          </p:nvPr>
        </p:nvSpPr>
        <p:spPr>
          <a:xfrm>
            <a:off x="617886" y="4881476"/>
            <a:ext cx="7908228" cy="1334315"/>
          </a:xfrm>
        </p:spPr>
        <p:txBody>
          <a:bodyPr>
            <a:normAutofit/>
          </a:bodyPr>
          <a:lstStyle/>
          <a:p>
            <a:pPr marL="0" indent="0" eaLnBrk="1" hangingPunct="1">
              <a:buNone/>
            </a:pPr>
            <a:r>
              <a:rPr lang="ja-JP" altLang="en-US" sz="2400" dirty="0">
                <a:latin typeface="Meiryo UI" panose="020B0604030504040204" pitchFamily="50" charset="-128"/>
                <a:ea typeface="Meiryo UI" panose="020B0604030504040204" pitchFamily="50" charset="-128"/>
              </a:rPr>
              <a:t>企業は、退職した若手社員が持つ専門知識やスキルを失うことになる。また、生産性が低下し、品質の低下など、業績にも影響が出る。</a:t>
            </a:r>
          </a:p>
        </p:txBody>
      </p:sp>
      <p:sp>
        <p:nvSpPr>
          <p:cNvPr id="4" name="フローチャート: 処理 3">
            <a:extLst>
              <a:ext uri="{FF2B5EF4-FFF2-40B4-BE49-F238E27FC236}">
                <a16:creationId xmlns:a16="http://schemas.microsoft.com/office/drawing/2014/main" id="{AE399ACF-FCD9-454E-1665-4C9B45C3F663}"/>
              </a:ext>
            </a:extLst>
          </p:cNvPr>
          <p:cNvSpPr/>
          <p:nvPr/>
        </p:nvSpPr>
        <p:spPr>
          <a:xfrm>
            <a:off x="559271" y="3942747"/>
            <a:ext cx="6288857" cy="589409"/>
          </a:xfrm>
          <a:prstGeom prst="flowChartProcess">
            <a:avLst/>
          </a:prstGeom>
          <a:solidFill>
            <a:schemeClr val="accent6">
              <a:lumMod val="20000"/>
              <a:lumOff val="80000"/>
            </a:schemeClr>
          </a:solidFill>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メイリオ" panose="020B0604030504040204" pitchFamily="50" charset="-128"/>
                <a:ea typeface="メイリオ" panose="020B0604030504040204" pitchFamily="50" charset="-128"/>
              </a:rPr>
              <a:t>２．知識の損失と生産性の低下</a:t>
            </a:r>
          </a:p>
        </p:txBody>
      </p:sp>
      <p:sp>
        <p:nvSpPr>
          <p:cNvPr id="5" name="フローチャート: 処理 4">
            <a:extLst>
              <a:ext uri="{FF2B5EF4-FFF2-40B4-BE49-F238E27FC236}">
                <a16:creationId xmlns:a16="http://schemas.microsoft.com/office/drawing/2014/main" id="{0793928A-9540-2ADC-A8FF-C7DDC03FD40A}"/>
              </a:ext>
            </a:extLst>
          </p:cNvPr>
          <p:cNvSpPr/>
          <p:nvPr/>
        </p:nvSpPr>
        <p:spPr>
          <a:xfrm>
            <a:off x="559270" y="1225766"/>
            <a:ext cx="6288857" cy="589409"/>
          </a:xfrm>
          <a:prstGeom prst="flowChartProcess">
            <a:avLst/>
          </a:prstGeom>
          <a:solidFill>
            <a:schemeClr val="accent6">
              <a:lumMod val="20000"/>
              <a:lumOff val="80000"/>
            </a:schemeClr>
          </a:solidFill>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メイリオ" panose="020B0604030504040204" pitchFamily="50" charset="-128"/>
                <a:ea typeface="メイリオ" panose="020B0604030504040204" pitchFamily="50" charset="-128"/>
              </a:rPr>
              <a:t>１．コストの増加</a:t>
            </a:r>
          </a:p>
        </p:txBody>
      </p:sp>
      <p:sp>
        <p:nvSpPr>
          <p:cNvPr id="6" name="コンテンツ プレースホルダー 2">
            <a:extLst>
              <a:ext uri="{FF2B5EF4-FFF2-40B4-BE49-F238E27FC236}">
                <a16:creationId xmlns:a16="http://schemas.microsoft.com/office/drawing/2014/main" id="{5C30BDB0-B3D2-EF4E-60DC-9974062F899C}"/>
              </a:ext>
            </a:extLst>
          </p:cNvPr>
          <p:cNvSpPr txBox="1">
            <a:spLocks/>
          </p:cNvSpPr>
          <p:nvPr/>
        </p:nvSpPr>
        <p:spPr>
          <a:xfrm>
            <a:off x="617886" y="2296271"/>
            <a:ext cx="7908228" cy="1334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若手社員の採用、トレーニング、育成にかかったコストが無駄になるだけでなく、新たな人材を採用し、、同じプロセスを繰り返すためのコストも増加する。</a:t>
            </a:r>
          </a:p>
        </p:txBody>
      </p:sp>
      <p:sp>
        <p:nvSpPr>
          <p:cNvPr id="3" name="フッター プレースホルダー 2">
            <a:extLst>
              <a:ext uri="{FF2B5EF4-FFF2-40B4-BE49-F238E27FC236}">
                <a16:creationId xmlns:a16="http://schemas.microsoft.com/office/drawing/2014/main" id="{12945CB6-4A6B-DCF0-A5DB-67BD5845321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7" name="スライド番号プレースホルダー 6">
            <a:extLst>
              <a:ext uri="{FF2B5EF4-FFF2-40B4-BE49-F238E27FC236}">
                <a16:creationId xmlns:a16="http://schemas.microsoft.com/office/drawing/2014/main" id="{C91C7B8E-3399-1153-5259-5AB729028978}"/>
              </a:ext>
            </a:extLst>
          </p:cNvPr>
          <p:cNvSpPr>
            <a:spLocks noGrp="1"/>
          </p:cNvSpPr>
          <p:nvPr>
            <p:ph type="sldNum" sz="quarter" idx="12"/>
          </p:nvPr>
        </p:nvSpPr>
        <p:spPr/>
        <p:txBody>
          <a:bodyPr/>
          <a:lstStyle/>
          <a:p>
            <a:pPr algn="r"/>
            <a:fld id="{A7141F94-3B42-46BB-BAAC-A13AB19D2F6E}" type="slidenum">
              <a:rPr kumimoji="1" lang="ja-JP" altLang="en-US" smtClean="0"/>
              <a:pPr algn="r"/>
              <a:t>14</a:t>
            </a:fld>
            <a:endParaRPr kumimoji="1" lang="ja-JP" altLang="en-US"/>
          </a:p>
        </p:txBody>
      </p:sp>
    </p:spTree>
    <p:extLst>
      <p:ext uri="{BB962C8B-B14F-4D97-AF65-F5344CB8AC3E}">
        <p14:creationId xmlns:p14="http://schemas.microsoft.com/office/powerpoint/2010/main" val="327200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BE6C2-1AEB-42BA-92E8-101E242D452F}"/>
              </a:ext>
            </a:extLst>
          </p:cNvPr>
          <p:cNvSpPr>
            <a:spLocks noGrp="1"/>
          </p:cNvSpPr>
          <p:nvPr>
            <p:ph type="title"/>
          </p:nvPr>
        </p:nvSpPr>
        <p:spPr>
          <a:xfrm>
            <a:off x="617886" y="266262"/>
            <a:ext cx="7908228" cy="569595"/>
          </a:xfrm>
        </p:spPr>
        <p:txBody>
          <a:bodyPr>
            <a:noAutofit/>
          </a:bodyPr>
          <a:lstStyle/>
          <a:p>
            <a:r>
              <a:rPr lang="ja-JP" altLang="en-US" dirty="0">
                <a:solidFill>
                  <a:schemeClr val="tx1">
                    <a:lumMod val="75000"/>
                    <a:lumOff val="25000"/>
                  </a:schemeClr>
                </a:solidFill>
              </a:rPr>
              <a:t>若手人材</a:t>
            </a:r>
            <a:r>
              <a:rPr lang="ja-JP" altLang="en-US">
                <a:solidFill>
                  <a:schemeClr val="tx1">
                    <a:lumMod val="75000"/>
                    <a:lumOff val="25000"/>
                  </a:schemeClr>
                </a:solidFill>
              </a:rPr>
              <a:t>の早期離職に</a:t>
            </a:r>
            <a:r>
              <a:rPr lang="ja-JP" altLang="en-US" dirty="0">
                <a:solidFill>
                  <a:schemeClr val="tx1">
                    <a:lumMod val="75000"/>
                    <a:lumOff val="25000"/>
                  </a:schemeClr>
                </a:solidFill>
              </a:rPr>
              <a:t>よる企業の</a:t>
            </a:r>
            <a:r>
              <a:rPr lang="ja-JP" altLang="en-US" dirty="0">
                <a:solidFill>
                  <a:schemeClr val="tx1">
                    <a:lumMod val="75000"/>
                    <a:lumOff val="25000"/>
                  </a:schemeClr>
                </a:solidFill>
                <a:effectLst/>
              </a:rPr>
              <a:t>影響</a:t>
            </a:r>
            <a:endParaRPr kumimoji="1" lang="ja-JP" altLang="en-US" dirty="0">
              <a:latin typeface="メイリオ" panose="020B0604030504040204" pitchFamily="50" charset="-128"/>
              <a:ea typeface="メイリオ" panose="020B0604030504040204" pitchFamily="50" charset="-128"/>
            </a:endParaRPr>
          </a:p>
        </p:txBody>
      </p:sp>
      <p:sp>
        <p:nvSpPr>
          <p:cNvPr id="21" name="コンテンツ プレースホルダー 2">
            <a:extLst>
              <a:ext uri="{FF2B5EF4-FFF2-40B4-BE49-F238E27FC236}">
                <a16:creationId xmlns:a16="http://schemas.microsoft.com/office/drawing/2014/main" id="{30E951EB-B911-C014-A5DA-D95776B99278}"/>
              </a:ext>
            </a:extLst>
          </p:cNvPr>
          <p:cNvSpPr>
            <a:spLocks noGrp="1"/>
          </p:cNvSpPr>
          <p:nvPr>
            <p:ph idx="1"/>
          </p:nvPr>
        </p:nvSpPr>
        <p:spPr>
          <a:xfrm>
            <a:off x="617886" y="2397401"/>
            <a:ext cx="7908228" cy="1334315"/>
          </a:xfrm>
        </p:spPr>
        <p:txBody>
          <a:bodyPr>
            <a:normAutofit/>
          </a:bodyPr>
          <a:lstStyle/>
          <a:p>
            <a:pPr marL="0" indent="0" eaLnBrk="1" hangingPunct="1">
              <a:buNone/>
            </a:pPr>
            <a:r>
              <a:rPr lang="ja-JP" altLang="en-US" sz="2400" dirty="0">
                <a:latin typeface="Meiryo UI" panose="020B0604030504040204" pitchFamily="50" charset="-128"/>
                <a:ea typeface="Meiryo UI" panose="020B0604030504040204" pitchFamily="50" charset="-128"/>
              </a:rPr>
              <a:t>若手社員の早期退職が続くと、残った社員のモラルが低下する。また、若手人材が企業に長く留まらないという風潮が広がると、新たな採用や社員の定着がますます難しくなる。</a:t>
            </a:r>
          </a:p>
        </p:txBody>
      </p:sp>
      <p:pic>
        <p:nvPicPr>
          <p:cNvPr id="7" name="図 6">
            <a:extLst>
              <a:ext uri="{FF2B5EF4-FFF2-40B4-BE49-F238E27FC236}">
                <a16:creationId xmlns:a16="http://schemas.microsoft.com/office/drawing/2014/main" id="{F155EE91-8B5C-E4B6-F007-647F3A5C3A0B}"/>
              </a:ext>
            </a:extLst>
          </p:cNvPr>
          <p:cNvPicPr>
            <a:picLocks noChangeAspect="1"/>
          </p:cNvPicPr>
          <p:nvPr/>
        </p:nvPicPr>
        <p:blipFill>
          <a:blip r:embed="rId3"/>
          <a:stretch>
            <a:fillRect/>
          </a:stretch>
        </p:blipFill>
        <p:spPr>
          <a:xfrm>
            <a:off x="5104423" y="3944599"/>
            <a:ext cx="3565525" cy="2393639"/>
          </a:xfrm>
          <a:prstGeom prst="rect">
            <a:avLst/>
          </a:prstGeom>
        </p:spPr>
      </p:pic>
      <p:sp>
        <p:nvSpPr>
          <p:cNvPr id="4" name="フローチャート: 処理 3">
            <a:extLst>
              <a:ext uri="{FF2B5EF4-FFF2-40B4-BE49-F238E27FC236}">
                <a16:creationId xmlns:a16="http://schemas.microsoft.com/office/drawing/2014/main" id="{AE399ACF-FCD9-454E-1665-4C9B45C3F663}"/>
              </a:ext>
            </a:extLst>
          </p:cNvPr>
          <p:cNvSpPr/>
          <p:nvPr/>
        </p:nvSpPr>
        <p:spPr>
          <a:xfrm>
            <a:off x="460706" y="1387116"/>
            <a:ext cx="6288857" cy="589409"/>
          </a:xfrm>
          <a:prstGeom prst="flowChartProcess">
            <a:avLst/>
          </a:prstGeom>
          <a:solidFill>
            <a:schemeClr val="accent6">
              <a:lumMod val="20000"/>
              <a:lumOff val="80000"/>
            </a:schemeClr>
          </a:solidFill>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３．企業文化とモラルの低下</a:t>
            </a:r>
          </a:p>
        </p:txBody>
      </p:sp>
      <p:sp>
        <p:nvSpPr>
          <p:cNvPr id="3" name="フッター プレースホルダー 2">
            <a:extLst>
              <a:ext uri="{FF2B5EF4-FFF2-40B4-BE49-F238E27FC236}">
                <a16:creationId xmlns:a16="http://schemas.microsoft.com/office/drawing/2014/main" id="{2008D427-8386-6651-6792-A6B8AC3CCBC1}"/>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5" name="スライド番号プレースホルダー 4">
            <a:extLst>
              <a:ext uri="{FF2B5EF4-FFF2-40B4-BE49-F238E27FC236}">
                <a16:creationId xmlns:a16="http://schemas.microsoft.com/office/drawing/2014/main" id="{A8308994-35D5-97E9-7B41-0123A0E1325C}"/>
              </a:ext>
            </a:extLst>
          </p:cNvPr>
          <p:cNvSpPr>
            <a:spLocks noGrp="1"/>
          </p:cNvSpPr>
          <p:nvPr>
            <p:ph type="sldNum" sz="quarter" idx="12"/>
          </p:nvPr>
        </p:nvSpPr>
        <p:spPr/>
        <p:txBody>
          <a:bodyPr/>
          <a:lstStyle/>
          <a:p>
            <a:pPr algn="r"/>
            <a:fld id="{A7141F94-3B42-46BB-BAAC-A13AB19D2F6E}" type="slidenum">
              <a:rPr kumimoji="1" lang="ja-JP" altLang="en-US" smtClean="0"/>
              <a:pPr algn="r"/>
              <a:t>15</a:t>
            </a:fld>
            <a:endParaRPr kumimoji="1" lang="ja-JP" altLang="en-US"/>
          </a:p>
        </p:txBody>
      </p:sp>
    </p:spTree>
    <p:extLst>
      <p:ext uri="{BB962C8B-B14F-4D97-AF65-F5344CB8AC3E}">
        <p14:creationId xmlns:p14="http://schemas.microsoft.com/office/powerpoint/2010/main" val="831916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653803" y="86214"/>
            <a:ext cx="7818986" cy="936137"/>
          </a:xfrm>
        </p:spPr>
        <p:txBody>
          <a:bodyPr>
            <a:noAutofit/>
          </a:bodyPr>
          <a:lstStyle/>
          <a:p>
            <a:r>
              <a:rPr kumimoji="1" lang="ja-JP" altLang="en-US" sz="3200" dirty="0"/>
              <a:t>従業員のエンゲージメントが注目される理由</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374478" y="1223963"/>
            <a:ext cx="8377636" cy="4930775"/>
          </a:xfrm>
          <a:noFill/>
        </p:spPr>
        <p:txBody>
          <a:bodyPr>
            <a:noAutofit/>
          </a:bodyPr>
          <a:lstStyle/>
          <a:p>
            <a:pPr marL="0" indent="0" algn="l">
              <a:buNone/>
            </a:pPr>
            <a:r>
              <a:rPr kumimoji="1" lang="ja-JP" altLang="en-US" b="1" dirty="0">
                <a:solidFill>
                  <a:srgbClr val="FF0000"/>
                </a:solidFill>
                <a:latin typeface="ＭＳ Ｐゴシック" panose="020B0600070205080204" pitchFamily="50" charset="-128"/>
                <a:ea typeface="ＭＳ Ｐゴシック" panose="020B0600070205080204" pitchFamily="50" charset="-128"/>
              </a:rPr>
              <a:t>　</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a:t>
            </a:r>
            <a:endParaRPr lang="en-US" altLang="ja-JP" sz="1600" dirty="0">
              <a:latin typeface="ＭＳ Ｐゴシック" panose="020B0600070205080204" pitchFamily="50" charset="-128"/>
              <a:ea typeface="ＭＳ Ｐゴシック" panose="020B0600070205080204" pitchFamily="50" charset="-128"/>
            </a:endParaRPr>
          </a:p>
          <a:p>
            <a:pPr marL="0" indent="0" algn="l">
              <a:buNone/>
            </a:pP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6" name="フローチャート: 処理 5">
            <a:extLst>
              <a:ext uri="{FF2B5EF4-FFF2-40B4-BE49-F238E27FC236}">
                <a16:creationId xmlns:a16="http://schemas.microsoft.com/office/drawing/2014/main" id="{C9D0ACEA-AB5E-6D6C-12A2-0D132BD61CAA}"/>
              </a:ext>
            </a:extLst>
          </p:cNvPr>
          <p:cNvSpPr/>
          <p:nvPr/>
        </p:nvSpPr>
        <p:spPr>
          <a:xfrm>
            <a:off x="374478" y="1482749"/>
            <a:ext cx="6288857" cy="589409"/>
          </a:xfrm>
          <a:prstGeom prst="flowChartProcess">
            <a:avLst/>
          </a:prstGeom>
          <a:solidFill>
            <a:schemeClr val="accent6">
              <a:lumMod val="20000"/>
              <a:lumOff val="80000"/>
            </a:schemeClr>
          </a:solidFill>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エンゲージメントとは</a:t>
            </a:r>
          </a:p>
        </p:txBody>
      </p:sp>
      <p:sp>
        <p:nvSpPr>
          <p:cNvPr id="7" name="コンテンツ プレースホルダー 2">
            <a:extLst>
              <a:ext uri="{FF2B5EF4-FFF2-40B4-BE49-F238E27FC236}">
                <a16:creationId xmlns:a16="http://schemas.microsoft.com/office/drawing/2014/main" id="{A23A777D-5ACE-46D2-DF1B-6B3896E0F5AD}"/>
              </a:ext>
            </a:extLst>
          </p:cNvPr>
          <p:cNvSpPr txBox="1">
            <a:spLocks/>
          </p:cNvSpPr>
          <p:nvPr/>
        </p:nvSpPr>
        <p:spPr>
          <a:xfrm>
            <a:off x="526019" y="2818663"/>
            <a:ext cx="8091962" cy="281537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rPr>
              <a:t>従業員の「組織が目指す姿」や「自分自身の仕事」に対する熱意・貢献意欲のことです。</a:t>
            </a:r>
            <a:endParaRPr lang="en-US" altLang="ja-JP" sz="24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24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rPr>
              <a:t>「従業員満足」が従業員の組織に対する満足度を測る指標であるのに対し、「従業員エンゲージメント」は組織への信頼度や仕事に対する熱意など、従業員と組織の関係性を広範囲に計測できることや、人的資本経営への取り組みが必要になってきていることから、近年、重要視されています。</a:t>
            </a:r>
            <a:endParaRPr lang="en-US" altLang="ja-JP" sz="24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24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ja-JP" altLang="en-US" sz="2400" dirty="0">
              <a:latin typeface="メイリオ" panose="020B0604030504040204" pitchFamily="50" charset="-128"/>
              <a:ea typeface="メイリオ" panose="020B0604030504040204" pitchFamily="50" charset="-128"/>
            </a:endParaRPr>
          </a:p>
        </p:txBody>
      </p:sp>
      <p:sp>
        <p:nvSpPr>
          <p:cNvPr id="4" name="フッター プレースホルダー 3">
            <a:extLst>
              <a:ext uri="{FF2B5EF4-FFF2-40B4-BE49-F238E27FC236}">
                <a16:creationId xmlns:a16="http://schemas.microsoft.com/office/drawing/2014/main" id="{5230CB14-2ACA-A116-E04D-28ABAC2A2735}"/>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74290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descr="男性のプロフィール">
            <a:extLst>
              <a:ext uri="{FF2B5EF4-FFF2-40B4-BE49-F238E27FC236}">
                <a16:creationId xmlns:a16="http://schemas.microsoft.com/office/drawing/2014/main" id="{EB524256-783C-C888-9992-D40A0E4830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253" y="1638693"/>
            <a:ext cx="1790307" cy="1790307"/>
          </a:xfrm>
          <a:prstGeom prst="rect">
            <a:avLst/>
          </a:prstGeom>
        </p:spPr>
      </p:pic>
      <p:pic>
        <p:nvPicPr>
          <p:cNvPr id="7" name="グラフィックス 6" descr="男性のプロフィール">
            <a:extLst>
              <a:ext uri="{FF2B5EF4-FFF2-40B4-BE49-F238E27FC236}">
                <a16:creationId xmlns:a16="http://schemas.microsoft.com/office/drawing/2014/main" id="{E24FB3EE-C34E-8827-0859-889F25FF6C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252" y="4160472"/>
            <a:ext cx="1790307" cy="1790307"/>
          </a:xfrm>
          <a:prstGeom prst="rect">
            <a:avLst/>
          </a:prstGeom>
        </p:spPr>
      </p:pic>
      <p:sp>
        <p:nvSpPr>
          <p:cNvPr id="8" name="矢印: 下カーブ 7">
            <a:extLst>
              <a:ext uri="{FF2B5EF4-FFF2-40B4-BE49-F238E27FC236}">
                <a16:creationId xmlns:a16="http://schemas.microsoft.com/office/drawing/2014/main" id="{7A69D077-5214-C25B-BDBA-0113D44501A6}"/>
              </a:ext>
            </a:extLst>
          </p:cNvPr>
          <p:cNvSpPr/>
          <p:nvPr/>
        </p:nvSpPr>
        <p:spPr>
          <a:xfrm>
            <a:off x="3544314" y="1635345"/>
            <a:ext cx="1778317" cy="64633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上カーブ 8">
            <a:extLst>
              <a:ext uri="{FF2B5EF4-FFF2-40B4-BE49-F238E27FC236}">
                <a16:creationId xmlns:a16="http://schemas.microsoft.com/office/drawing/2014/main" id="{5FBFADDE-3FD4-6834-6D7A-8EE904AE4138}"/>
              </a:ext>
            </a:extLst>
          </p:cNvPr>
          <p:cNvSpPr/>
          <p:nvPr/>
        </p:nvSpPr>
        <p:spPr>
          <a:xfrm flipH="1">
            <a:off x="3518433" y="2389325"/>
            <a:ext cx="1778318" cy="64633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24B640CF-467B-E2C7-D8A8-F3CD165ED544}"/>
              </a:ext>
            </a:extLst>
          </p:cNvPr>
          <p:cNvSpPr txBox="1"/>
          <p:nvPr/>
        </p:nvSpPr>
        <p:spPr>
          <a:xfrm>
            <a:off x="3094964" y="3192111"/>
            <a:ext cx="2956533" cy="646331"/>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方向性への共感・貢献意欲・</a:t>
            </a:r>
            <a:endParaRPr kumimoji="1" lang="en-US" altLang="ja-JP" b="1" dirty="0">
              <a:latin typeface="Meiryo UI" panose="020B0604030504040204" pitchFamily="50" charset="-128"/>
              <a:ea typeface="Meiryo UI" panose="020B0604030504040204" pitchFamily="50" charset="-128"/>
            </a:endParaRPr>
          </a:p>
          <a:p>
            <a:r>
              <a:rPr kumimoji="1" lang="ja-JP" altLang="en-US" b="1" dirty="0">
                <a:latin typeface="Meiryo UI" panose="020B0604030504040204" pitchFamily="50" charset="-128"/>
                <a:ea typeface="Meiryo UI" panose="020B0604030504040204" pitchFamily="50" charset="-128"/>
              </a:rPr>
              <a:t>帰属意識</a:t>
            </a:r>
          </a:p>
        </p:txBody>
      </p:sp>
      <p:sp>
        <p:nvSpPr>
          <p:cNvPr id="11" name="テキスト ボックス 10">
            <a:extLst>
              <a:ext uri="{FF2B5EF4-FFF2-40B4-BE49-F238E27FC236}">
                <a16:creationId xmlns:a16="http://schemas.microsoft.com/office/drawing/2014/main" id="{3244F6DB-2CAF-00F6-AE38-4EA8BE3D9B17}"/>
              </a:ext>
            </a:extLst>
          </p:cNvPr>
          <p:cNvSpPr txBox="1"/>
          <p:nvPr/>
        </p:nvSpPr>
        <p:spPr>
          <a:xfrm>
            <a:off x="3273639" y="1109558"/>
            <a:ext cx="2551089"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理念・戦略・仕事の資源</a:t>
            </a:r>
          </a:p>
        </p:txBody>
      </p:sp>
      <p:sp>
        <p:nvSpPr>
          <p:cNvPr id="12" name="矢印: 右 11">
            <a:extLst>
              <a:ext uri="{FF2B5EF4-FFF2-40B4-BE49-F238E27FC236}">
                <a16:creationId xmlns:a16="http://schemas.microsoft.com/office/drawing/2014/main" id="{2ADACF9E-5B1E-D208-4E42-31C28789A42E}"/>
              </a:ext>
            </a:extLst>
          </p:cNvPr>
          <p:cNvSpPr/>
          <p:nvPr/>
        </p:nvSpPr>
        <p:spPr>
          <a:xfrm>
            <a:off x="3583387" y="4327674"/>
            <a:ext cx="1627172" cy="5954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矢印: 左 12">
            <a:extLst>
              <a:ext uri="{FF2B5EF4-FFF2-40B4-BE49-F238E27FC236}">
                <a16:creationId xmlns:a16="http://schemas.microsoft.com/office/drawing/2014/main" id="{CB8625A0-459C-79AA-A5B8-BCD289DB0BF3}"/>
              </a:ext>
            </a:extLst>
          </p:cNvPr>
          <p:cNvSpPr/>
          <p:nvPr/>
        </p:nvSpPr>
        <p:spPr>
          <a:xfrm>
            <a:off x="3562148" y="5415601"/>
            <a:ext cx="1648410" cy="60981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D29CDC3-F004-628B-76A2-BB3038647F7C}"/>
              </a:ext>
            </a:extLst>
          </p:cNvPr>
          <p:cNvSpPr txBox="1"/>
          <p:nvPr/>
        </p:nvSpPr>
        <p:spPr>
          <a:xfrm>
            <a:off x="3995146" y="2119517"/>
            <a:ext cx="828314"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信頼</a:t>
            </a:r>
          </a:p>
        </p:txBody>
      </p:sp>
      <p:sp>
        <p:nvSpPr>
          <p:cNvPr id="15" name="テキスト ボックス 14">
            <a:extLst>
              <a:ext uri="{FF2B5EF4-FFF2-40B4-BE49-F238E27FC236}">
                <a16:creationId xmlns:a16="http://schemas.microsoft.com/office/drawing/2014/main" id="{92AA8437-B484-AD5B-8205-23E32DD1BB88}"/>
              </a:ext>
            </a:extLst>
          </p:cNvPr>
          <p:cNvSpPr txBox="1"/>
          <p:nvPr/>
        </p:nvSpPr>
        <p:spPr>
          <a:xfrm>
            <a:off x="3254462" y="5037989"/>
            <a:ext cx="2436164"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待遇・職場環境などなど</a:t>
            </a:r>
          </a:p>
        </p:txBody>
      </p:sp>
      <p:sp>
        <p:nvSpPr>
          <p:cNvPr id="16" name="テキスト ボックス 15">
            <a:extLst>
              <a:ext uri="{FF2B5EF4-FFF2-40B4-BE49-F238E27FC236}">
                <a16:creationId xmlns:a16="http://schemas.microsoft.com/office/drawing/2014/main" id="{F0CCD8F3-9385-A19D-D347-C42F29D5984D}"/>
              </a:ext>
            </a:extLst>
          </p:cNvPr>
          <p:cNvSpPr txBox="1"/>
          <p:nvPr/>
        </p:nvSpPr>
        <p:spPr>
          <a:xfrm>
            <a:off x="4009758" y="4055661"/>
            <a:ext cx="88897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与える</a:t>
            </a:r>
          </a:p>
        </p:txBody>
      </p:sp>
      <p:sp>
        <p:nvSpPr>
          <p:cNvPr id="18" name="スライド番号プレースホルダー 17">
            <a:extLst>
              <a:ext uri="{FF2B5EF4-FFF2-40B4-BE49-F238E27FC236}">
                <a16:creationId xmlns:a16="http://schemas.microsoft.com/office/drawing/2014/main" id="{75BF4AFD-E7C2-2400-C920-6F5635D0EB92}"/>
              </a:ext>
            </a:extLst>
          </p:cNvPr>
          <p:cNvSpPr>
            <a:spLocks noGrp="1"/>
          </p:cNvSpPr>
          <p:nvPr>
            <p:ph type="sldNum" sz="quarter" idx="12"/>
          </p:nvPr>
        </p:nvSpPr>
        <p:spPr/>
        <p:txBody>
          <a:bodyPr/>
          <a:lstStyle/>
          <a:p>
            <a:pPr algn="r"/>
            <a:fld id="{A7141F94-3B42-46BB-BAAC-A13AB19D2F6E}" type="slidenum">
              <a:rPr kumimoji="1" lang="ja-JP" altLang="en-US" smtClean="0"/>
              <a:pPr algn="r"/>
              <a:t>17</a:t>
            </a:fld>
            <a:endParaRPr kumimoji="1" lang="ja-JP" altLang="en-US"/>
          </a:p>
        </p:txBody>
      </p:sp>
      <p:sp>
        <p:nvSpPr>
          <p:cNvPr id="5" name="タイトル 1">
            <a:extLst>
              <a:ext uri="{FF2B5EF4-FFF2-40B4-BE49-F238E27FC236}">
                <a16:creationId xmlns:a16="http://schemas.microsoft.com/office/drawing/2014/main" id="{237F6441-AA23-1E1E-55F5-C912E8AE1B8B}"/>
              </a:ext>
            </a:extLst>
          </p:cNvPr>
          <p:cNvSpPr txBox="1">
            <a:spLocks/>
          </p:cNvSpPr>
          <p:nvPr/>
        </p:nvSpPr>
        <p:spPr>
          <a:xfrm>
            <a:off x="636627" y="218307"/>
            <a:ext cx="7818986" cy="936137"/>
          </a:xfrm>
          <a:prstGeom prst="rect">
            <a:avLst/>
          </a:prstGeom>
        </p:spPr>
        <p:txBody>
          <a:bodyPr>
            <a:noAutofit/>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sz="3200"/>
              <a:t>従業員のエンゲージメントが注目される理由</a:t>
            </a:r>
            <a:endParaRPr lang="ja-JP" altLang="en-US" sz="3200" dirty="0"/>
          </a:p>
        </p:txBody>
      </p:sp>
      <p:pic>
        <p:nvPicPr>
          <p:cNvPr id="3" name="図 2">
            <a:extLst>
              <a:ext uri="{FF2B5EF4-FFF2-40B4-BE49-F238E27FC236}">
                <a16:creationId xmlns:a16="http://schemas.microsoft.com/office/drawing/2014/main" id="{1B14B654-7222-3D3A-1D99-85764EFB8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4985" y="1243638"/>
            <a:ext cx="3063329" cy="2165893"/>
          </a:xfrm>
          <a:prstGeom prst="rect">
            <a:avLst/>
          </a:prstGeom>
        </p:spPr>
      </p:pic>
      <p:pic>
        <p:nvPicPr>
          <p:cNvPr id="19" name="図 18">
            <a:extLst>
              <a:ext uri="{FF2B5EF4-FFF2-40B4-BE49-F238E27FC236}">
                <a16:creationId xmlns:a16="http://schemas.microsoft.com/office/drawing/2014/main" id="{60A7CDBF-BE78-C77E-7C16-45FB72B67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4985" y="3850741"/>
            <a:ext cx="3033345" cy="2144693"/>
          </a:xfrm>
          <a:prstGeom prst="rect">
            <a:avLst/>
          </a:prstGeom>
        </p:spPr>
      </p:pic>
      <p:sp>
        <p:nvSpPr>
          <p:cNvPr id="2" name="テキスト ボックス 1">
            <a:extLst>
              <a:ext uri="{FF2B5EF4-FFF2-40B4-BE49-F238E27FC236}">
                <a16:creationId xmlns:a16="http://schemas.microsoft.com/office/drawing/2014/main" id="{4C3F96D0-5D3C-229A-4043-AF91F30183B3}"/>
              </a:ext>
            </a:extLst>
          </p:cNvPr>
          <p:cNvSpPr txBox="1"/>
          <p:nvPr/>
        </p:nvSpPr>
        <p:spPr>
          <a:xfrm>
            <a:off x="4047424" y="6033694"/>
            <a:ext cx="699097"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評価</a:t>
            </a:r>
          </a:p>
        </p:txBody>
      </p:sp>
      <p:sp>
        <p:nvSpPr>
          <p:cNvPr id="6" name="フッター プレースホルダー 5">
            <a:extLst>
              <a:ext uri="{FF2B5EF4-FFF2-40B4-BE49-F238E27FC236}">
                <a16:creationId xmlns:a16="http://schemas.microsoft.com/office/drawing/2014/main" id="{C8A1BEAD-AD10-7AC0-0F42-07B2C48E2067}"/>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434347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1610699" y="118242"/>
            <a:ext cx="5922598" cy="936137"/>
          </a:xfrm>
        </p:spPr>
        <p:txBody>
          <a:bodyPr>
            <a:noAutofit/>
          </a:bodyPr>
          <a:lstStyle/>
          <a:p>
            <a:r>
              <a:rPr kumimoji="1" lang="ja-JP" altLang="en-US" sz="3200" dirty="0"/>
              <a:t>若手人材の定着率を上げる対策</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914809" y="1239977"/>
            <a:ext cx="7314379" cy="4930775"/>
          </a:xfrm>
          <a:pattFill prst="pct30">
            <a:fgClr>
              <a:schemeClr val="accent6">
                <a:lumMod val="20000"/>
                <a:lumOff val="80000"/>
              </a:schemeClr>
            </a:fgClr>
            <a:bgClr>
              <a:schemeClr val="bg1"/>
            </a:bgClr>
          </a:pattFill>
        </p:spPr>
        <p:txBody>
          <a:bodyPr>
            <a:noAutofit/>
          </a:bodyPr>
          <a:lstStyle/>
          <a:p>
            <a:pPr marL="0" indent="0" algn="l">
              <a:buNone/>
            </a:pPr>
            <a:r>
              <a:rPr kumimoji="1" lang="ja-JP" altLang="en-US" b="1" dirty="0">
                <a:solidFill>
                  <a:srgbClr val="FF0000"/>
                </a:solidFill>
                <a:latin typeface="ＭＳ Ｐゴシック" panose="020B0600070205080204" pitchFamily="50" charset="-128"/>
                <a:ea typeface="ＭＳ Ｐゴシック" panose="020B0600070205080204" pitchFamily="50" charset="-128"/>
              </a:rPr>
              <a:t>　</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１</a:t>
            </a:r>
            <a:r>
              <a:rPr lang="ja-JP" altLang="en-US" sz="3200" b="1" dirty="0">
                <a:latin typeface="ＭＳ Ｐゴシック" panose="020B0600070205080204" pitchFamily="50" charset="-128"/>
                <a:ea typeface="ＭＳ Ｐゴシック" panose="020B0600070205080204" pitchFamily="50" charset="-128"/>
              </a:rPr>
              <a:t>．採用時に正しい情報を発信する</a:t>
            </a:r>
            <a:r>
              <a:rPr kumimoji="1" lang="ja-JP" altLang="en-US" sz="3200" b="1" dirty="0">
                <a:latin typeface="ＭＳ Ｐゴシック" panose="020B0600070205080204" pitchFamily="50" charset="-128"/>
                <a:ea typeface="ＭＳ Ｐゴシック" panose="020B0600070205080204" pitchFamily="50" charset="-128"/>
              </a:rPr>
              <a:t>　</a:t>
            </a:r>
            <a:endParaRPr kumimoji="1"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２．労働条件・人事制度を見直す</a:t>
            </a: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kumimoji="1" lang="ja-JP" altLang="en-US" sz="3200" b="1" dirty="0">
                <a:latin typeface="ＭＳ Ｐゴシック" panose="020B0600070205080204" pitchFamily="50" charset="-128"/>
                <a:ea typeface="ＭＳ Ｐゴシック" panose="020B0600070205080204" pitchFamily="50" charset="-128"/>
              </a:rPr>
              <a:t>　３．柔軟な働き方を導入する</a:t>
            </a:r>
            <a:endParaRPr kumimoji="1"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４</a:t>
            </a:r>
            <a:r>
              <a:rPr kumimoji="1" lang="ja-JP" altLang="en-US" sz="3200" b="1" dirty="0">
                <a:latin typeface="ＭＳ Ｐゴシック" panose="020B0600070205080204" pitchFamily="50" charset="-128"/>
                <a:ea typeface="ＭＳ Ｐゴシック" panose="020B0600070205080204" pitchFamily="50" charset="-128"/>
              </a:rPr>
              <a:t>．上司のマネジメントスキルを伸ばす</a:t>
            </a:r>
            <a:endParaRPr kumimoji="1"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５．キャリアデザインの場を設ける</a:t>
            </a: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kumimoji="1" lang="ja-JP" altLang="en-US" sz="3200" b="1" dirty="0">
                <a:latin typeface="ＭＳ Ｐゴシック" panose="020B0600070205080204" pitchFamily="50" charset="-128"/>
                <a:ea typeface="ＭＳ Ｐゴシック" panose="020B0600070205080204" pitchFamily="50" charset="-128"/>
              </a:rPr>
              <a:t>　６．</a:t>
            </a:r>
            <a:r>
              <a:rPr kumimoji="1" lang="ja-JP" altLang="en-US" sz="3200" b="1" dirty="0">
                <a:solidFill>
                  <a:srgbClr val="FF0000"/>
                </a:solidFill>
                <a:latin typeface="ＭＳ Ｐゴシック" panose="020B0600070205080204" pitchFamily="50" charset="-128"/>
                <a:ea typeface="ＭＳ Ｐゴシック" panose="020B0600070205080204" pitchFamily="50" charset="-128"/>
              </a:rPr>
              <a:t>定期的なフォローを行う</a:t>
            </a:r>
            <a:endParaRPr kumimoji="1" lang="en-US" altLang="ja-JP" sz="3200"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７．</a:t>
            </a:r>
            <a:r>
              <a:rPr lang="ja-JP" altLang="en-US" sz="3200" b="1" dirty="0">
                <a:solidFill>
                  <a:srgbClr val="FF0000"/>
                </a:solidFill>
                <a:latin typeface="ＭＳ Ｐゴシック" panose="020B0600070205080204" pitchFamily="50" charset="-128"/>
                <a:ea typeface="ＭＳ Ｐゴシック" panose="020B0600070205080204" pitchFamily="50" charset="-128"/>
              </a:rPr>
              <a:t>期待・役割を伝える</a:t>
            </a:r>
            <a:endParaRPr lang="en-US" altLang="ja-JP" sz="3200"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4" name="フッター プレースホルダー 3">
            <a:extLst>
              <a:ext uri="{FF2B5EF4-FFF2-40B4-BE49-F238E27FC236}">
                <a16:creationId xmlns:a16="http://schemas.microsoft.com/office/drawing/2014/main" id="{B5DB5567-153B-8DD9-7CFA-2A133B11A65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9705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980587" y="96766"/>
            <a:ext cx="7182824" cy="936137"/>
          </a:xfrm>
        </p:spPr>
        <p:txBody>
          <a:bodyPr>
            <a:noAutofit/>
          </a:bodyPr>
          <a:lstStyle/>
          <a:p>
            <a:r>
              <a:rPr lang="ja-JP" altLang="en-US" dirty="0"/>
              <a:t>若手人材の早期離職防止のために</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6" y="1195426"/>
            <a:ext cx="7599088" cy="440228"/>
          </a:xfrm>
          <a:noFill/>
        </p:spPr>
        <p:txBody>
          <a:bodyPr>
            <a:noAutofit/>
          </a:bodyPr>
          <a:lstStyle/>
          <a:p>
            <a:pPr marL="0" indent="0" algn="l">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定着率を上げるために、あなたができることは何ですか？</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544568"/>
            <a:ext cx="8269160" cy="181178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字幕 2">
            <a:extLst>
              <a:ext uri="{FF2B5EF4-FFF2-40B4-BE49-F238E27FC236}">
                <a16:creationId xmlns:a16="http://schemas.microsoft.com/office/drawing/2014/main" id="{8A4A52D3-CDCF-A2F5-92AB-A65B862D7CD8}"/>
              </a:ext>
            </a:extLst>
          </p:cNvPr>
          <p:cNvSpPr txBox="1">
            <a:spLocks/>
          </p:cNvSpPr>
          <p:nvPr/>
        </p:nvSpPr>
        <p:spPr>
          <a:xfrm>
            <a:off x="763753" y="3959329"/>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チームで共有しましょう！</a:t>
            </a:r>
          </a:p>
        </p:txBody>
      </p:sp>
      <p:sp>
        <p:nvSpPr>
          <p:cNvPr id="4" name="フッター プレースホルダー 3">
            <a:extLst>
              <a:ext uri="{FF2B5EF4-FFF2-40B4-BE49-F238E27FC236}">
                <a16:creationId xmlns:a16="http://schemas.microsoft.com/office/drawing/2014/main" id="{EE2FC7B5-911E-DE5D-85AC-E36D16B80AF1}"/>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523488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AA456A1F-4BD5-C5EA-73B4-C9C58E49D308}"/>
              </a:ext>
            </a:extLst>
          </p:cNvPr>
          <p:cNvSpPr txBox="1">
            <a:spLocks noGrp="1"/>
          </p:cNvSpPr>
          <p:nvPr>
            <p:ph idx="1"/>
          </p:nvPr>
        </p:nvSpPr>
        <p:spPr>
          <a:xfrm>
            <a:off x="1332139" y="2257397"/>
            <a:ext cx="6479721" cy="2343206"/>
          </a:xfrm>
          <a:prstGeom prst="rect">
            <a:avLst/>
          </a:prstGeom>
          <a:pattFill prst="pct40">
            <a:fgClr>
              <a:schemeClr val="accent6">
                <a:lumMod val="40000"/>
                <a:lumOff val="60000"/>
              </a:schemeClr>
            </a:fgClr>
            <a:bgClr>
              <a:schemeClr val="bg1"/>
            </a:bgClr>
          </a:pattFill>
          <a:ln>
            <a:noFill/>
          </a:ln>
        </p:spPr>
        <p:txBody>
          <a:bodyPr wrap="square" rtlCol="0">
            <a:spAutoFit/>
          </a:bodyPr>
          <a:lstStyle/>
          <a:p>
            <a:pPr marL="0" indent="0" algn="ctr">
              <a:buNone/>
            </a:pP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r>
              <a:rPr kumimoji="1" lang="ja-JP" altLang="en-US" sz="4800" dirty="0">
                <a:latin typeface="ＭＳ Ｐゴシック" panose="020B0600070205080204" pitchFamily="50" charset="-128"/>
                <a:ea typeface="ＭＳ Ｐゴシック" panose="020B0600070205080204" pitchFamily="50" charset="-128"/>
              </a:rPr>
              <a:t>オリエンテーション</a:t>
            </a: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55D5DA35-74E4-D6A1-4131-767CA42EE400}"/>
              </a:ext>
            </a:extLst>
          </p:cNvPr>
          <p:cNvSpPr>
            <a:spLocks noGrp="1"/>
          </p:cNvSpPr>
          <p:nvPr>
            <p:ph type="sldNum" sz="quarter" idx="12"/>
          </p:nvPr>
        </p:nvSpPr>
        <p:spPr/>
        <p:txBody>
          <a:bodyPr/>
          <a:lstStyle/>
          <a:p>
            <a:fld id="{84F0F998-B090-43D5-A186-5D373579F41D}" type="slidenum">
              <a:rPr kumimoji="1" lang="ja-JP" altLang="en-US" sz="2000" smtClean="0"/>
              <a:t>2</a:t>
            </a:fld>
            <a:endParaRPr kumimoji="1" lang="ja-JP" altLang="en-US" sz="2000"/>
          </a:p>
        </p:txBody>
      </p:sp>
      <p:sp>
        <p:nvSpPr>
          <p:cNvPr id="2" name="フッター プレースホルダー 1">
            <a:extLst>
              <a:ext uri="{FF2B5EF4-FFF2-40B4-BE49-F238E27FC236}">
                <a16:creationId xmlns:a16="http://schemas.microsoft.com/office/drawing/2014/main" id="{F9596FC5-4266-9D25-95BA-49ACA759B0EC}"/>
              </a:ext>
            </a:extLst>
          </p:cNvPr>
          <p:cNvSpPr>
            <a:spLocks noGrp="1"/>
          </p:cNvSpPr>
          <p:nvPr>
            <p:ph type="ftr" sz="quarter" idx="11"/>
          </p:nvPr>
        </p:nvSpPr>
        <p:spPr>
          <a:xfrm>
            <a:off x="2754629" y="6345878"/>
            <a:ext cx="3634740" cy="193037"/>
          </a:xfrm>
        </p:spPr>
        <p:txBody>
          <a:bodyPr/>
          <a:lstStyle/>
          <a:p>
            <a:r>
              <a:rPr kumimoji="1" lang="en-US" altLang="ja-JP" dirty="0"/>
              <a:t>©2024</a:t>
            </a:r>
            <a:r>
              <a:rPr kumimoji="1" lang="ja-JP" altLang="en-US" dirty="0"/>
              <a:t>　リレーショナルパートナー　城下博美</a:t>
            </a:r>
          </a:p>
        </p:txBody>
      </p:sp>
      <p:sp>
        <p:nvSpPr>
          <p:cNvPr id="4" name="正方形/長方形 3">
            <a:extLst>
              <a:ext uri="{FF2B5EF4-FFF2-40B4-BE49-F238E27FC236}">
                <a16:creationId xmlns:a16="http://schemas.microsoft.com/office/drawing/2014/main" id="{1CA9153D-5996-22F0-58E3-5E96E5BE47D8}"/>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Tree>
    <p:extLst>
      <p:ext uri="{BB962C8B-B14F-4D97-AF65-F5344CB8AC3E}">
        <p14:creationId xmlns:p14="http://schemas.microsoft.com/office/powerpoint/2010/main" val="203905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AA456A1F-4BD5-C5EA-73B4-C9C58E49D308}"/>
              </a:ext>
            </a:extLst>
          </p:cNvPr>
          <p:cNvSpPr txBox="1">
            <a:spLocks noGrp="1"/>
          </p:cNvSpPr>
          <p:nvPr>
            <p:ph idx="1"/>
          </p:nvPr>
        </p:nvSpPr>
        <p:spPr>
          <a:xfrm>
            <a:off x="1332138" y="2411668"/>
            <a:ext cx="6479721" cy="1550168"/>
          </a:xfrm>
          <a:prstGeom prst="rect">
            <a:avLst/>
          </a:prstGeom>
          <a:pattFill prst="pct40">
            <a:fgClr>
              <a:schemeClr val="accent6">
                <a:lumMod val="40000"/>
                <a:lumOff val="60000"/>
              </a:schemeClr>
            </a:fgClr>
            <a:bgClr>
              <a:schemeClr val="bg1"/>
            </a:bgClr>
          </a:pattFill>
          <a:ln>
            <a:noFill/>
          </a:ln>
        </p:spPr>
        <p:txBody>
          <a:bodyPr wrap="square" rtlCol="0">
            <a:spAutoFit/>
          </a:bodyPr>
          <a:lstStyle/>
          <a:p>
            <a:pPr marL="0" indent="0" algn="ctr">
              <a:buNone/>
            </a:pP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CA4A3FB1-F6FE-E0D0-D39A-9DDDBF907C1D}"/>
              </a:ext>
            </a:extLst>
          </p:cNvPr>
          <p:cNvSpPr txBox="1"/>
          <p:nvPr/>
        </p:nvSpPr>
        <p:spPr>
          <a:xfrm>
            <a:off x="1625045" y="2641218"/>
            <a:ext cx="5893906" cy="1091068"/>
          </a:xfrm>
          <a:prstGeom prst="rect">
            <a:avLst/>
          </a:prstGeom>
          <a:noFill/>
        </p:spPr>
        <p:txBody>
          <a:bodyPr wrap="square">
            <a:spAutoFit/>
          </a:bodyPr>
          <a:lstStyle/>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rPr>
              <a:t>若手人材との関わりの質を</a:t>
            </a:r>
            <a:endParaRPr kumimoji="1" lang="en-US" altLang="ja-JP"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endParaRPr>
          </a:p>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rPr>
              <a:t>高めるには</a:t>
            </a:r>
          </a:p>
        </p:txBody>
      </p:sp>
      <p:sp>
        <p:nvSpPr>
          <p:cNvPr id="3" name="スライド番号プレースホルダー 2">
            <a:extLst>
              <a:ext uri="{FF2B5EF4-FFF2-40B4-BE49-F238E27FC236}">
                <a16:creationId xmlns:a16="http://schemas.microsoft.com/office/drawing/2014/main" id="{7CB6D7FB-8303-CD85-A7FC-B8A89BCB4F6F}"/>
              </a:ext>
            </a:extLst>
          </p:cNvPr>
          <p:cNvSpPr>
            <a:spLocks noGrp="1"/>
          </p:cNvSpPr>
          <p:nvPr>
            <p:ph type="sldNum" sz="quarter" idx="12"/>
          </p:nvPr>
        </p:nvSpPr>
        <p:spPr/>
        <p:txBody>
          <a:bodyPr/>
          <a:lstStyle/>
          <a:p>
            <a:fld id="{84F0F998-B090-43D5-A186-5D373579F41D}" type="slidenum">
              <a:rPr kumimoji="1" lang="ja-JP" altLang="en-US" sz="1800" smtClean="0"/>
              <a:t>20</a:t>
            </a:fld>
            <a:endParaRPr kumimoji="1" lang="ja-JP" altLang="en-US" sz="1800"/>
          </a:p>
        </p:txBody>
      </p:sp>
      <p:sp>
        <p:nvSpPr>
          <p:cNvPr id="2" name="フッター プレースホルダー 1">
            <a:extLst>
              <a:ext uri="{FF2B5EF4-FFF2-40B4-BE49-F238E27FC236}">
                <a16:creationId xmlns:a16="http://schemas.microsoft.com/office/drawing/2014/main" id="{E9A833FD-0852-F3A6-3534-D9854E2236EB}"/>
              </a:ext>
            </a:extLst>
          </p:cNvPr>
          <p:cNvSpPr>
            <a:spLocks noGrp="1"/>
          </p:cNvSpPr>
          <p:nvPr>
            <p:ph type="ftr" sz="quarter" idx="11"/>
          </p:nvPr>
        </p:nvSpPr>
        <p:spPr>
          <a:xfrm>
            <a:off x="2703193" y="6105529"/>
            <a:ext cx="3737610" cy="501647"/>
          </a:xfrm>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4013530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8A01C75-39CC-D4E4-7EAB-93217BFBAD55}"/>
              </a:ext>
            </a:extLst>
          </p:cNvPr>
          <p:cNvSpPr>
            <a:spLocks noGrp="1"/>
          </p:cNvSpPr>
          <p:nvPr>
            <p:ph type="sldNum" sz="quarter" idx="12"/>
          </p:nvPr>
        </p:nvSpPr>
        <p:spPr/>
        <p:txBody>
          <a:bodyPr/>
          <a:lstStyle/>
          <a:p>
            <a:pPr algn="r"/>
            <a:fld id="{A7141F94-3B42-46BB-BAAC-A13AB19D2F6E}" type="slidenum">
              <a:rPr kumimoji="1" lang="ja-JP" altLang="en-US" smtClean="0"/>
              <a:pPr algn="r"/>
              <a:t>21</a:t>
            </a:fld>
            <a:endParaRPr kumimoji="1" lang="ja-JP" altLang="en-US"/>
          </a:p>
        </p:txBody>
      </p:sp>
      <p:sp>
        <p:nvSpPr>
          <p:cNvPr id="6" name="タイトル 1">
            <a:extLst>
              <a:ext uri="{FF2B5EF4-FFF2-40B4-BE49-F238E27FC236}">
                <a16:creationId xmlns:a16="http://schemas.microsoft.com/office/drawing/2014/main" id="{20594A98-3E3E-C4F8-A833-3704F153801F}"/>
              </a:ext>
            </a:extLst>
          </p:cNvPr>
          <p:cNvSpPr txBox="1">
            <a:spLocks/>
          </p:cNvSpPr>
          <p:nvPr/>
        </p:nvSpPr>
        <p:spPr bwMode="auto">
          <a:xfrm>
            <a:off x="-623221" y="8370"/>
            <a:ext cx="9144000" cy="855784"/>
          </a:xfrm>
          <a:prstGeom prst="rect">
            <a:avLst/>
          </a:prstGeom>
          <a:solidFill>
            <a:schemeClr val="bg1"/>
          </a:solidFill>
          <a:ln>
            <a:no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kumimoji="1" sz="3600" b="1" kern="1200">
                <a:ln>
                  <a:solidFill>
                    <a:schemeClr val="bg1"/>
                  </a:solidFill>
                </a:ln>
                <a:solidFill>
                  <a:schemeClr val="bg1"/>
                </a:solidFill>
                <a:latin typeface="ＭＳ Ｐゴシック" panose="020B0600070205080204" pitchFamily="50" charset="-128"/>
                <a:ea typeface="ＭＳ Ｐゴシック" panose="020B0600070205080204"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solidFill>
                    <a:sysClr val="window" lastClr="FFFFFF"/>
                  </a:solidFill>
                </a:ln>
                <a:solidFill>
                  <a:schemeClr val="tx1"/>
                </a:solidFill>
                <a:effectLst/>
                <a:uLnTx/>
                <a:uFillTx/>
                <a:latin typeface="ＭＳ Ｐゴシック" panose="020B0600070205080204" pitchFamily="50" charset="-128"/>
                <a:ea typeface="ＭＳ Ｐゴシック" panose="020B0600070205080204" pitchFamily="50" charset="-128"/>
                <a:cs typeface="+mj-cs"/>
              </a:rPr>
              <a:t>コミュニケーション体験学習　１回目</a:t>
            </a:r>
          </a:p>
        </p:txBody>
      </p:sp>
      <p:sp>
        <p:nvSpPr>
          <p:cNvPr id="7" name="タイトル 6">
            <a:extLst>
              <a:ext uri="{FF2B5EF4-FFF2-40B4-BE49-F238E27FC236}">
                <a16:creationId xmlns:a16="http://schemas.microsoft.com/office/drawing/2014/main" id="{8F02E097-1938-10DB-C5AD-5162A4CEA51C}"/>
              </a:ext>
            </a:extLst>
          </p:cNvPr>
          <p:cNvSpPr txBox="1">
            <a:spLocks noGrp="1"/>
          </p:cNvSpPr>
          <p:nvPr>
            <p:ph type="ctrTitle"/>
          </p:nvPr>
        </p:nvSpPr>
        <p:spPr>
          <a:xfrm>
            <a:off x="623455" y="76033"/>
            <a:ext cx="6858000" cy="2387600"/>
          </a:xfrm>
          <a:prstGeom prst="rect">
            <a:avLst/>
          </a:prstGeom>
          <a:noFill/>
        </p:spPr>
        <p:txBody>
          <a:bodyPr wrap="square" rtlCol="0">
            <a:spAutoFit/>
          </a:bodyPr>
          <a:lstStyle/>
          <a:p>
            <a:pPr marL="0" marR="0" lvl="0" indent="144463" algn="l" defTabSz="914400" rtl="0" eaLnBrk="0" fontAlgn="base" latinLnBrk="0" hangingPunct="0">
              <a:lnSpc>
                <a:spcPct val="100000"/>
              </a:lnSpc>
              <a:spcBef>
                <a:spcPts val="0"/>
              </a:spcBef>
              <a:spcAft>
                <a:spcPct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グループからの代表者１名</a:t>
            </a: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➀ある図形が描かれた紙をお渡しします。</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②代表者は「伝え手」として、以下のルールに従い、</a:t>
            </a:r>
            <a:endPar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endParaRPr>
          </a:p>
          <a:p>
            <a:pPr marL="0" marR="0" lvl="0" indent="144463" algn="l" defTabSz="914400" rtl="0" eaLnBrk="0" fontAlgn="base" latinLnBrk="0" hangingPunct="0">
              <a:lnSpc>
                <a:spcPct val="100000"/>
              </a:lnSpc>
              <a:spcBef>
                <a:spcPts val="0"/>
              </a:spcBef>
              <a:spcAft>
                <a:spcPct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 紙に描かれた図形をグループメンバーに伝えてください。</a:t>
            </a:r>
            <a:endPar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endParaRPr>
          </a:p>
        </p:txBody>
      </p:sp>
      <p:pic>
        <p:nvPicPr>
          <p:cNvPr id="8" name="コンテンツ プレースホルダー 6">
            <a:extLst>
              <a:ext uri="{FF2B5EF4-FFF2-40B4-BE49-F238E27FC236}">
                <a16:creationId xmlns:a16="http://schemas.microsoft.com/office/drawing/2014/main" id="{4B323792-B667-AD22-633A-C004CA1B8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455" y="738162"/>
            <a:ext cx="1350551" cy="2421196"/>
          </a:xfrm>
          <a:prstGeom prst="rect">
            <a:avLst/>
          </a:prstGeom>
        </p:spPr>
      </p:pic>
      <p:sp>
        <p:nvSpPr>
          <p:cNvPr id="9" name="テキスト ボックス 8">
            <a:extLst>
              <a:ext uri="{FF2B5EF4-FFF2-40B4-BE49-F238E27FC236}">
                <a16:creationId xmlns:a16="http://schemas.microsoft.com/office/drawing/2014/main" id="{E85BF1DB-A999-BA06-51CD-B008EC169A62}"/>
              </a:ext>
            </a:extLst>
          </p:cNvPr>
          <p:cNvSpPr txBox="1"/>
          <p:nvPr/>
        </p:nvSpPr>
        <p:spPr>
          <a:xfrm flipH="1">
            <a:off x="3055613" y="4094493"/>
            <a:ext cx="5459737" cy="2031325"/>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ルール</a:t>
            </a: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b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・言葉のみで伝える　</a:t>
            </a:r>
            <a:endPar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・図形は見せてはいけない</a:t>
            </a:r>
            <a:endPar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・描き手は言葉を発してはいけない（質問もなし）</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・伝え手は描き手の描く図を見てはいけない</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・ジェスチャーや表情で伝えるのも禁止</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・制限時間 </a:t>
            </a: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5</a:t>
            </a: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分で記入終了</a:t>
            </a:r>
            <a:endParaRPr kumimoji="1" lang="ja-JP" altLang="en-US" sz="1800" b="0" i="0" u="none" strike="noStrike" kern="1200" cap="none" spc="0" normalizeH="0" baseline="0" noProof="0" dirty="0">
              <a:ln>
                <a:noFill/>
              </a:ln>
              <a:solidFill>
                <a:prstClr val="black"/>
              </a:solidFill>
              <a:effectLst/>
              <a:uLnTx/>
              <a:uFillTx/>
              <a:latin typeface="Calibri"/>
              <a:ea typeface="メイリオ"/>
              <a:cs typeface="+mn-cs"/>
            </a:endParaRPr>
          </a:p>
        </p:txBody>
      </p:sp>
      <p:sp>
        <p:nvSpPr>
          <p:cNvPr id="10" name="タイトル 1">
            <a:extLst>
              <a:ext uri="{FF2B5EF4-FFF2-40B4-BE49-F238E27FC236}">
                <a16:creationId xmlns:a16="http://schemas.microsoft.com/office/drawing/2014/main" id="{48247E06-46D8-A53C-3FE4-2FE9829E5CC4}"/>
              </a:ext>
            </a:extLst>
          </p:cNvPr>
          <p:cNvSpPr txBox="1">
            <a:spLocks/>
          </p:cNvSpPr>
          <p:nvPr/>
        </p:nvSpPr>
        <p:spPr>
          <a:xfrm>
            <a:off x="2245214" y="2787877"/>
            <a:ext cx="6270136" cy="1037218"/>
          </a:xfrm>
          <a:prstGeom prst="rect">
            <a:avLst/>
          </a:prstGeom>
        </p:spPr>
        <p:txBody>
          <a:bodyP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144463" algn="l" defTabSz="914400" rtl="0" eaLnBrk="0" fontAlgn="base" latinLnBrk="0" hangingPunct="0">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グループメンバー</a:t>
            </a:r>
            <a:r>
              <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➀「描き手」として、「伝え手」から伝えられた情　</a:t>
            </a:r>
            <a:endParaRPr kumimoji="0" lang="en-US" altLang="ja-JP"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endParaRPr>
          </a:p>
          <a:p>
            <a:pPr marL="0" marR="0" lvl="0" indent="144463"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t>　報をもとに、図形を完成させてください。</a:t>
            </a: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br>
              <a:rPr kumimoji="0" lang="ja-JP" altLang="en-US" sz="1800" b="0" i="0" u="none" strike="noStrike" kern="1200" cap="none" spc="0" normalizeH="0" baseline="0" noProof="0" dirty="0">
                <a:ln>
                  <a:noFill/>
                </a:ln>
                <a:solidFill>
                  <a:prstClr val="black"/>
                </a:solidFill>
                <a:effectLst/>
                <a:uLnTx/>
                <a:uFillTx/>
                <a:latin typeface="メイリオ"/>
                <a:ea typeface="メイリオ"/>
                <a:cs typeface="Arial" panose="020B0604020202020204" pitchFamily="34" charset="0"/>
              </a:rPr>
            </a:br>
            <a:endParaRPr kumimoji="1" lang="ja-JP" altLang="en-US" sz="1800" b="0" i="0" u="none" strike="noStrike" kern="1200" cap="none" spc="0" normalizeH="0" baseline="0" noProof="0" dirty="0">
              <a:ln>
                <a:noFill/>
              </a:ln>
              <a:solidFill>
                <a:prstClr val="black"/>
              </a:solidFill>
              <a:effectLst/>
              <a:uLnTx/>
              <a:uFillTx/>
              <a:latin typeface="メイリオ"/>
              <a:ea typeface="メイリオ"/>
              <a:cs typeface="+mj-cs"/>
            </a:endParaRPr>
          </a:p>
        </p:txBody>
      </p:sp>
      <p:pic>
        <p:nvPicPr>
          <p:cNvPr id="11" name="図 10">
            <a:extLst>
              <a:ext uri="{FF2B5EF4-FFF2-40B4-BE49-F238E27FC236}">
                <a16:creationId xmlns:a16="http://schemas.microsoft.com/office/drawing/2014/main" id="{0E46810E-C5BA-B232-BCD2-4D548813D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4" y="3429000"/>
            <a:ext cx="3086100" cy="2314575"/>
          </a:xfrm>
          <a:prstGeom prst="rect">
            <a:avLst/>
          </a:prstGeom>
        </p:spPr>
      </p:pic>
      <p:sp>
        <p:nvSpPr>
          <p:cNvPr id="2" name="フッター プレースホルダー 1">
            <a:extLst>
              <a:ext uri="{FF2B5EF4-FFF2-40B4-BE49-F238E27FC236}">
                <a16:creationId xmlns:a16="http://schemas.microsoft.com/office/drawing/2014/main" id="{F46B7D6A-988E-04C2-570D-AE7AE5E8E4E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3" name="正方形/長方形 2">
            <a:extLst>
              <a:ext uri="{FF2B5EF4-FFF2-40B4-BE49-F238E27FC236}">
                <a16:creationId xmlns:a16="http://schemas.microsoft.com/office/drawing/2014/main" id="{42AFF694-6BA3-EA10-41B5-7CFB0A70E10F}"/>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Tree>
    <p:extLst>
      <p:ext uri="{BB962C8B-B14F-4D97-AF65-F5344CB8AC3E}">
        <p14:creationId xmlns:p14="http://schemas.microsoft.com/office/powerpoint/2010/main" val="2363491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340C8093-DC94-E651-2258-28A14BE78D82}"/>
              </a:ext>
            </a:extLst>
          </p:cNvPr>
          <p:cNvSpPr>
            <a:spLocks noGrp="1"/>
          </p:cNvSpPr>
          <p:nvPr>
            <p:ph type="title"/>
          </p:nvPr>
        </p:nvSpPr>
        <p:spPr bwMode="auto">
          <a:solidFill>
            <a:schemeClr val="accent1">
              <a:lumMod val="75000"/>
            </a:schemeClr>
          </a:solidFill>
          <a:ln>
            <a:noFill/>
          </a:ln>
        </p:spPr>
        <p:txBody>
          <a:bodyPr wrap="square" numCol="1" anchorCtr="0" compatLnSpc="1">
            <a:prstTxWarp prst="textNoShape">
              <a:avLst/>
            </a:prstTxWarp>
            <a:normAutofit/>
          </a:bodyPr>
          <a:lstStyle/>
          <a:p>
            <a:pPr eaLnBrk="1" hangingPunct="1"/>
            <a:r>
              <a:rPr lang="ja-JP" altLang="en-US" sz="3200" dirty="0"/>
              <a:t>１回目　回答図形</a:t>
            </a:r>
            <a:endParaRPr lang="ja-JP" altLang="en-US" sz="3200" dirty="0">
              <a:solidFill>
                <a:schemeClr val="bg1"/>
              </a:solidFill>
            </a:endParaRPr>
          </a:p>
        </p:txBody>
      </p:sp>
      <p:sp>
        <p:nvSpPr>
          <p:cNvPr id="7" name="二等辺三角形 6">
            <a:extLst>
              <a:ext uri="{FF2B5EF4-FFF2-40B4-BE49-F238E27FC236}">
                <a16:creationId xmlns:a16="http://schemas.microsoft.com/office/drawing/2014/main" id="{55B8FBC0-0367-B0BC-9966-67B9D66D7471}"/>
              </a:ext>
            </a:extLst>
          </p:cNvPr>
          <p:cNvSpPr/>
          <p:nvPr/>
        </p:nvSpPr>
        <p:spPr>
          <a:xfrm flipH="1">
            <a:off x="1255269" y="3026961"/>
            <a:ext cx="2275078" cy="21444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5F68808-ED72-9EE5-8C05-0BF9EA0899FD}"/>
              </a:ext>
            </a:extLst>
          </p:cNvPr>
          <p:cNvSpPr/>
          <p:nvPr/>
        </p:nvSpPr>
        <p:spPr>
          <a:xfrm flipH="1">
            <a:off x="2392808" y="1694402"/>
            <a:ext cx="1373583" cy="13247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23FFA36-4D66-896B-B9AC-ADCAD73692F4}"/>
              </a:ext>
            </a:extLst>
          </p:cNvPr>
          <p:cNvSpPr/>
          <p:nvPr/>
        </p:nvSpPr>
        <p:spPr>
          <a:xfrm>
            <a:off x="3766390" y="2276479"/>
            <a:ext cx="1444535" cy="148542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台形 9">
            <a:extLst>
              <a:ext uri="{FF2B5EF4-FFF2-40B4-BE49-F238E27FC236}">
                <a16:creationId xmlns:a16="http://schemas.microsoft.com/office/drawing/2014/main" id="{E70EC968-796F-1727-DCAB-D1FFB2DC240B}"/>
              </a:ext>
            </a:extLst>
          </p:cNvPr>
          <p:cNvSpPr/>
          <p:nvPr/>
        </p:nvSpPr>
        <p:spPr>
          <a:xfrm flipH="1">
            <a:off x="3671890" y="3761902"/>
            <a:ext cx="1633537" cy="2039303"/>
          </a:xfrm>
          <a:prstGeom prst="trapezoi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平行四辺形 16">
            <a:extLst>
              <a:ext uri="{FF2B5EF4-FFF2-40B4-BE49-F238E27FC236}">
                <a16:creationId xmlns:a16="http://schemas.microsoft.com/office/drawing/2014/main" id="{E2B1BDEA-CCD7-6267-1E88-113BAC6CD335}"/>
              </a:ext>
            </a:extLst>
          </p:cNvPr>
          <p:cNvSpPr/>
          <p:nvPr/>
        </p:nvSpPr>
        <p:spPr>
          <a:xfrm>
            <a:off x="5305424" y="1609727"/>
            <a:ext cx="2831897" cy="4191476"/>
          </a:xfrm>
          <a:prstGeom prst="parallelogram">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11D6564B-6A3E-E7D6-6CA5-09F27B27C18F}"/>
              </a:ext>
            </a:extLst>
          </p:cNvPr>
          <p:cNvSpPr>
            <a:spLocks noGrp="1"/>
          </p:cNvSpPr>
          <p:nvPr>
            <p:ph type="sldNum" sz="quarter" idx="12"/>
          </p:nvPr>
        </p:nvSpPr>
        <p:spPr/>
        <p:txBody>
          <a:bodyPr/>
          <a:lstStyle/>
          <a:p>
            <a:fld id="{84F0F998-B090-43D5-A186-5D373579F41D}" type="slidenum">
              <a:rPr kumimoji="1" lang="ja-JP" altLang="en-US" smtClean="0"/>
              <a:t>22</a:t>
            </a:fld>
            <a:endParaRPr kumimoji="1" lang="ja-JP" altLang="en-US"/>
          </a:p>
        </p:txBody>
      </p:sp>
      <p:sp>
        <p:nvSpPr>
          <p:cNvPr id="2" name="フッター プレースホルダー 1">
            <a:extLst>
              <a:ext uri="{FF2B5EF4-FFF2-40B4-BE49-F238E27FC236}">
                <a16:creationId xmlns:a16="http://schemas.microsoft.com/office/drawing/2014/main" id="{5505D0B2-BB1B-A39F-F261-E60D66E28383}"/>
              </a:ext>
            </a:extLst>
          </p:cNvPr>
          <p:cNvSpPr>
            <a:spLocks noGrp="1"/>
          </p:cNvSpPr>
          <p:nvPr>
            <p:ph type="ftr" sz="quarter" idx="11"/>
          </p:nvPr>
        </p:nvSpPr>
        <p:spPr>
          <a:xfrm>
            <a:off x="2743257" y="6272819"/>
            <a:ext cx="3651768" cy="283467"/>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404482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4BFE6D5-B8F3-49F2-89CC-3CDF67E38D28}"/>
              </a:ext>
            </a:extLst>
          </p:cNvPr>
          <p:cNvSpPr>
            <a:spLocks noGrp="1"/>
          </p:cNvSpPr>
          <p:nvPr>
            <p:ph type="sldNum" sz="quarter" idx="12"/>
          </p:nvPr>
        </p:nvSpPr>
        <p:spPr/>
        <p:txBody>
          <a:bodyPr/>
          <a:lstStyle/>
          <a:p>
            <a:pPr algn="r"/>
            <a:fld id="{A7141F94-3B42-46BB-BAAC-A13AB19D2F6E}" type="slidenum">
              <a:rPr kumimoji="1" lang="ja-JP" altLang="en-US" smtClean="0"/>
              <a:pPr algn="r"/>
              <a:t>23</a:t>
            </a:fld>
            <a:endParaRPr kumimoji="1" lang="ja-JP" altLang="en-US"/>
          </a:p>
        </p:txBody>
      </p:sp>
      <p:sp>
        <p:nvSpPr>
          <p:cNvPr id="4" name="テキスト ボックス 3">
            <a:extLst>
              <a:ext uri="{FF2B5EF4-FFF2-40B4-BE49-F238E27FC236}">
                <a16:creationId xmlns:a16="http://schemas.microsoft.com/office/drawing/2014/main" id="{37C465FB-C624-35A7-050F-BB1AEDF6E2BE}"/>
              </a:ext>
            </a:extLst>
          </p:cNvPr>
          <p:cNvSpPr txBox="1"/>
          <p:nvPr/>
        </p:nvSpPr>
        <p:spPr>
          <a:xfrm>
            <a:off x="628650" y="1203670"/>
            <a:ext cx="6607442" cy="1200329"/>
          </a:xfrm>
          <a:prstGeom prst="rect">
            <a:avLst/>
          </a:prstGeom>
          <a:noFill/>
        </p:spPr>
        <p:txBody>
          <a:bodyPr wrap="square" rtlCol="0">
            <a:spAutoFit/>
          </a:bodyPr>
          <a:lstStyle/>
          <a:p>
            <a:pPr indent="144463" defTabSz="914400" eaLnBrk="0" fontAlgn="base" hangingPunct="0">
              <a:lnSpc>
                <a:spcPct val="100000"/>
              </a:lnSpc>
              <a:spcAft>
                <a:spcPct val="0"/>
              </a:spcAft>
            </a:pPr>
            <a:r>
              <a:rPr kumimoji="0" lang="en-US" altLang="ja-JP" dirty="0">
                <a:latin typeface="メイリオ" panose="020B0604030504040204" pitchFamily="50" charset="-128"/>
                <a:ea typeface="メイリオ" panose="020B0604030504040204" pitchFamily="50" charset="-128"/>
                <a:cs typeface="Arial" panose="020B0604020202020204" pitchFamily="34" charset="0"/>
              </a:rPr>
              <a:t>〈</a:t>
            </a: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グループからの</a:t>
            </a:r>
            <a:r>
              <a:rPr lang="en-US" altLang="ja-JP"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1</a:t>
            </a:r>
            <a:r>
              <a:rPr lang="ja-JP" altLang="en-US"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回目とは別の代表者</a:t>
            </a: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１名</a:t>
            </a:r>
            <a:r>
              <a:rPr kumimoji="0" lang="en-US" altLang="ja-JP" dirty="0">
                <a:latin typeface="メイリオ" panose="020B0604030504040204" pitchFamily="50" charset="-128"/>
                <a:ea typeface="メイリオ" panose="020B0604030504040204" pitchFamily="50" charset="-128"/>
                <a:cs typeface="Arial" panose="020B0604020202020204" pitchFamily="34" charset="0"/>
              </a:rPr>
              <a:t>〉</a:t>
            </a:r>
            <a:br>
              <a:rPr kumimoji="0" lang="ja-JP" altLang="en-US"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➀</a:t>
            </a:r>
            <a:r>
              <a:rPr kumimoji="0" lang="en-US" altLang="ja-JP"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1</a:t>
            </a:r>
            <a:r>
              <a:rPr kumimoji="0" lang="ja-JP" altLang="en-US"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回目とは別の図形</a:t>
            </a: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が描かれた紙をお渡しします。</a:t>
            </a:r>
            <a:br>
              <a:rPr kumimoji="0" lang="ja-JP" altLang="en-US"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②代表者は「伝え手」として、以下のルールに従い、</a:t>
            </a:r>
            <a:endParaRPr kumimoji="0" lang="en-US" altLang="ja-JP" dirty="0">
              <a:latin typeface="メイリオ" panose="020B0604030504040204" pitchFamily="50" charset="-128"/>
              <a:ea typeface="メイリオ" panose="020B0604030504040204" pitchFamily="50" charset="-128"/>
              <a:cs typeface="Arial" panose="020B0604020202020204" pitchFamily="34" charset="0"/>
            </a:endParaRPr>
          </a:p>
          <a:p>
            <a:pPr indent="144463" defTabSz="914400" eaLnBrk="0" fontAlgn="base" hangingPunct="0">
              <a:lnSpc>
                <a:spcPct val="100000"/>
              </a:lnSpc>
              <a:spcAft>
                <a:spcPct val="0"/>
              </a:spcAft>
            </a:pPr>
            <a:r>
              <a:rPr kumimoji="0" lang="ja-JP" altLang="en-US" dirty="0">
                <a:latin typeface="メイリオ" panose="020B0604030504040204" pitchFamily="50" charset="-128"/>
                <a:ea typeface="メイリオ" panose="020B0604030504040204" pitchFamily="50" charset="-128"/>
                <a:cs typeface="Arial" panose="020B0604020202020204" pitchFamily="34" charset="0"/>
              </a:rPr>
              <a:t> 紙に描かれた図形をグループメンバーに伝えてください。</a:t>
            </a:r>
            <a:endParaRPr kumimoji="0" lang="en-US" altLang="ja-JP" dirty="0">
              <a:latin typeface="メイリオ" panose="020B0604030504040204" pitchFamily="50" charset="-128"/>
              <a:ea typeface="メイリオ" panose="020B0604030504040204" pitchFamily="50" charset="-128"/>
              <a:cs typeface="Arial" panose="020B0604020202020204" pitchFamily="34" charset="0"/>
            </a:endParaRPr>
          </a:p>
        </p:txBody>
      </p:sp>
      <p:pic>
        <p:nvPicPr>
          <p:cNvPr id="5" name="図 4">
            <a:extLst>
              <a:ext uri="{FF2B5EF4-FFF2-40B4-BE49-F238E27FC236}">
                <a16:creationId xmlns:a16="http://schemas.microsoft.com/office/drawing/2014/main" id="{7A3EA5DD-D1C5-7023-9B99-9CD0F856E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452" y="1042185"/>
            <a:ext cx="1611684" cy="1790342"/>
          </a:xfrm>
          <a:prstGeom prst="rect">
            <a:avLst/>
          </a:prstGeom>
        </p:spPr>
      </p:pic>
      <p:sp>
        <p:nvSpPr>
          <p:cNvPr id="6" name="タイトル 1">
            <a:extLst>
              <a:ext uri="{FF2B5EF4-FFF2-40B4-BE49-F238E27FC236}">
                <a16:creationId xmlns:a16="http://schemas.microsoft.com/office/drawing/2014/main" id="{B5DD7363-DFEB-A7CF-49D0-D6B0178F0437}"/>
              </a:ext>
            </a:extLst>
          </p:cNvPr>
          <p:cNvSpPr txBox="1">
            <a:spLocks/>
          </p:cNvSpPr>
          <p:nvPr/>
        </p:nvSpPr>
        <p:spPr>
          <a:xfrm>
            <a:off x="2493883" y="2802378"/>
            <a:ext cx="5306660" cy="1037218"/>
          </a:xfrm>
          <a:prstGeom prst="rect">
            <a:avLst/>
          </a:prstGeom>
        </p:spPr>
        <p:txBody>
          <a:bodyP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indent="144463" defTabSz="914400" eaLnBrk="0" fontAlgn="base" hangingPunct="0">
              <a:lnSpc>
                <a:spcPct val="100000"/>
              </a:lnSpc>
              <a:spcAft>
                <a:spcPct val="0"/>
              </a:spcAft>
            </a:pPr>
            <a: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グループメンバー</a:t>
            </a:r>
            <a: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t>〉</a:t>
            </a:r>
            <a:b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➀「描き手」として、「伝え手」から伝えられた情報をもとに、図形を完成させてください。</a:t>
            </a:r>
            <a:b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br>
            <a:b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br>
            <a:endParaRPr lang="ja-JP" altLang="en-US" sz="1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4BA4E8D-66DF-3C87-B2F5-B02A45BAF81C}"/>
              </a:ext>
            </a:extLst>
          </p:cNvPr>
          <p:cNvSpPr txBox="1"/>
          <p:nvPr/>
        </p:nvSpPr>
        <p:spPr>
          <a:xfrm flipH="1">
            <a:off x="3484805" y="4237975"/>
            <a:ext cx="5124665" cy="2031325"/>
          </a:xfrm>
          <a:prstGeom prst="rect">
            <a:avLst/>
          </a:prstGeom>
          <a:solidFill>
            <a:schemeClr val="bg1">
              <a:lumMod val="95000"/>
            </a:schemeClr>
          </a:solidFill>
        </p:spPr>
        <p:txBody>
          <a:bodyPr wrap="square" rtlCol="0">
            <a:spAutoFit/>
          </a:bodyPr>
          <a:lstStyle/>
          <a:p>
            <a: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ルール</a:t>
            </a:r>
            <a: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t>〕</a:t>
            </a:r>
            <a:b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・言葉のみで伝える　</a:t>
            </a:r>
            <a:endParaRPr kumimoji="0" lang="en-US" altLang="ja-JP" sz="1800" dirty="0">
              <a:latin typeface="メイリオ" panose="020B0604030504040204" pitchFamily="50" charset="-128"/>
              <a:ea typeface="メイリオ" panose="020B0604030504040204" pitchFamily="50" charset="-128"/>
              <a:cs typeface="Arial" panose="020B0604020202020204" pitchFamily="34" charset="0"/>
            </a:endParaRPr>
          </a:p>
          <a:p>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・図形は見せてはいけない</a:t>
            </a:r>
            <a:endParaRPr kumimoji="0" lang="en-US" altLang="ja-JP" sz="1800" dirty="0">
              <a:latin typeface="メイリオ" panose="020B0604030504040204" pitchFamily="50" charset="-128"/>
              <a:ea typeface="メイリオ" panose="020B0604030504040204" pitchFamily="50" charset="-128"/>
              <a:cs typeface="Arial" panose="020B0604020202020204" pitchFamily="34" charset="0"/>
            </a:endParaRPr>
          </a:p>
          <a:p>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・描き手は</a:t>
            </a:r>
            <a:r>
              <a:rPr kumimoji="0" lang="ja-JP" altLang="en-US" sz="1800"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質問</a:t>
            </a:r>
            <a:r>
              <a:rPr lang="ja-JP" altLang="en-US"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して良い</a:t>
            </a:r>
            <a:br>
              <a:rPr kumimoji="0" lang="ja-JP" altLang="en-US" sz="1800"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b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・伝え手は描き手の</a:t>
            </a:r>
            <a:r>
              <a:rPr kumimoji="0" lang="ja-JP" altLang="en-US" sz="1800" dirty="0">
                <a:solidFill>
                  <a:srgbClr val="FF0000"/>
                </a:solidFill>
                <a:latin typeface="メイリオ" panose="020B0604030504040204" pitchFamily="50" charset="-128"/>
                <a:ea typeface="メイリオ" panose="020B0604030504040204" pitchFamily="50" charset="-128"/>
                <a:cs typeface="Arial" panose="020B0604020202020204" pitchFamily="34" charset="0"/>
              </a:rPr>
              <a:t>描く図を見て良い</a:t>
            </a:r>
            <a:b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・ジェスチャーや表情で伝えるのも禁止</a:t>
            </a:r>
            <a:b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・制限時間 </a:t>
            </a:r>
            <a:r>
              <a:rPr kumimoji="0" lang="en-US" altLang="ja-JP" sz="1800" dirty="0">
                <a:latin typeface="メイリオ" panose="020B0604030504040204" pitchFamily="50" charset="-128"/>
                <a:ea typeface="メイリオ" panose="020B0604030504040204" pitchFamily="50" charset="-128"/>
                <a:cs typeface="Arial" panose="020B0604020202020204" pitchFamily="34" charset="0"/>
              </a:rPr>
              <a:t>5</a:t>
            </a:r>
            <a:r>
              <a:rPr kumimoji="0" lang="ja-JP" altLang="en-US" sz="1800" dirty="0">
                <a:latin typeface="メイリオ" panose="020B0604030504040204" pitchFamily="50" charset="-128"/>
                <a:ea typeface="メイリオ" panose="020B0604030504040204" pitchFamily="50" charset="-128"/>
                <a:cs typeface="Arial" panose="020B0604020202020204" pitchFamily="34" charset="0"/>
              </a:rPr>
              <a:t>分で記入終了</a:t>
            </a:r>
            <a:endParaRPr kumimoji="1" lang="ja-JP" altLang="en-US"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58F451E3-2DC1-8ECD-406A-DB833640A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6" y="3320987"/>
            <a:ext cx="3086100" cy="2314575"/>
          </a:xfrm>
          <a:prstGeom prst="rect">
            <a:avLst/>
          </a:prstGeom>
        </p:spPr>
      </p:pic>
      <p:sp>
        <p:nvSpPr>
          <p:cNvPr id="9" name="タイトル 1">
            <a:extLst>
              <a:ext uri="{FF2B5EF4-FFF2-40B4-BE49-F238E27FC236}">
                <a16:creationId xmlns:a16="http://schemas.microsoft.com/office/drawing/2014/main" id="{A1B37A7C-155C-B895-FA57-BFB4A560D4BE}"/>
              </a:ext>
            </a:extLst>
          </p:cNvPr>
          <p:cNvSpPr txBox="1">
            <a:spLocks noGrp="1"/>
          </p:cNvSpPr>
          <p:nvPr>
            <p:ph type="title"/>
          </p:nvPr>
        </p:nvSpPr>
        <p:spPr bwMode="auto">
          <a:xfrm>
            <a:off x="178513" y="0"/>
            <a:ext cx="7886700" cy="936625"/>
          </a:xfrm>
          <a:prstGeom prst="rect">
            <a:avLst/>
          </a:prstGeom>
          <a:noFill/>
          <a:ln>
            <a:no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kumimoji="1" sz="3600" b="1" kern="1200">
                <a:ln>
                  <a:solidFill>
                    <a:schemeClr val="bg1"/>
                  </a:solidFill>
                </a:ln>
                <a:solidFill>
                  <a:schemeClr val="bg1"/>
                </a:solidFill>
                <a:latin typeface="ＭＳ Ｐゴシック" panose="020B0600070205080204" pitchFamily="50" charset="-128"/>
                <a:ea typeface="ＭＳ Ｐゴシック" panose="020B0600070205080204"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solidFill>
                    <a:sysClr val="window" lastClr="FFFFFF"/>
                  </a:solidFill>
                </a:ln>
                <a:solidFill>
                  <a:schemeClr val="tx1"/>
                </a:solidFill>
                <a:effectLst/>
                <a:uLnTx/>
                <a:uFillTx/>
                <a:latin typeface="ＭＳ Ｐゴシック" panose="020B0600070205080204" pitchFamily="50" charset="-128"/>
                <a:ea typeface="ＭＳ Ｐゴシック" panose="020B0600070205080204" pitchFamily="50" charset="-128"/>
                <a:cs typeface="+mj-cs"/>
              </a:rPr>
              <a:t>コミュニケーション体験学習　</a:t>
            </a:r>
            <a:r>
              <a:rPr kumimoji="1" lang="en-US" altLang="ja-JP" sz="3200" b="1" i="0" u="none" strike="noStrike" kern="1200" cap="none" spc="0" normalizeH="0" baseline="0" noProof="0" dirty="0">
                <a:ln>
                  <a:solidFill>
                    <a:sysClr val="window" lastClr="FFFFFF"/>
                  </a:solidFill>
                </a:ln>
                <a:solidFill>
                  <a:schemeClr val="tx1"/>
                </a:solidFill>
                <a:effectLst/>
                <a:uLnTx/>
                <a:uFillTx/>
                <a:latin typeface="ＭＳ Ｐゴシック" panose="020B0600070205080204" pitchFamily="50" charset="-128"/>
                <a:ea typeface="ＭＳ Ｐゴシック" panose="020B0600070205080204" pitchFamily="50" charset="-128"/>
                <a:cs typeface="+mj-cs"/>
              </a:rPr>
              <a:t>2</a:t>
            </a:r>
            <a:r>
              <a:rPr kumimoji="1" lang="ja-JP" altLang="en-US" sz="3200" b="1" i="0" u="none" strike="noStrike" kern="1200" cap="none" spc="0" normalizeH="0" baseline="0" noProof="0" dirty="0">
                <a:ln>
                  <a:solidFill>
                    <a:sysClr val="window" lastClr="FFFFFF"/>
                  </a:solidFill>
                </a:ln>
                <a:solidFill>
                  <a:schemeClr val="tx1"/>
                </a:solidFill>
                <a:effectLst/>
                <a:uLnTx/>
                <a:uFillTx/>
                <a:latin typeface="ＭＳ Ｐゴシック" panose="020B0600070205080204" pitchFamily="50" charset="-128"/>
                <a:ea typeface="ＭＳ Ｐゴシック" panose="020B0600070205080204" pitchFamily="50" charset="-128"/>
                <a:cs typeface="+mj-cs"/>
              </a:rPr>
              <a:t>回目</a:t>
            </a:r>
          </a:p>
        </p:txBody>
      </p:sp>
      <p:sp>
        <p:nvSpPr>
          <p:cNvPr id="2" name="フッター プレースホルダー 1">
            <a:extLst>
              <a:ext uri="{FF2B5EF4-FFF2-40B4-BE49-F238E27FC236}">
                <a16:creationId xmlns:a16="http://schemas.microsoft.com/office/drawing/2014/main" id="{0EBEC529-9F31-E845-B6A3-D760EE4BA67D}"/>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
        <p:nvSpPr>
          <p:cNvPr id="10" name="正方形/長方形 9">
            <a:extLst>
              <a:ext uri="{FF2B5EF4-FFF2-40B4-BE49-F238E27FC236}">
                <a16:creationId xmlns:a16="http://schemas.microsoft.com/office/drawing/2014/main" id="{3F12B08C-5427-4CDD-AB42-C806DCBAA681}"/>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Tree>
    <p:extLst>
      <p:ext uri="{BB962C8B-B14F-4D97-AF65-F5344CB8AC3E}">
        <p14:creationId xmlns:p14="http://schemas.microsoft.com/office/powerpoint/2010/main" val="331231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B7551FEE-B8A7-0933-FC09-FEE86B5EA15C}"/>
              </a:ext>
            </a:extLst>
          </p:cNvPr>
          <p:cNvSpPr>
            <a:spLocks noGrp="1"/>
          </p:cNvSpPr>
          <p:nvPr>
            <p:ph type="title"/>
          </p:nvPr>
        </p:nvSpPr>
        <p:spPr bwMode="auto">
          <a:xfrm>
            <a:off x="0" y="0"/>
            <a:ext cx="9144000" cy="1014984"/>
          </a:xfrm>
          <a:solidFill>
            <a:schemeClr val="accent1">
              <a:lumMod val="75000"/>
            </a:schemeClr>
          </a:solidFill>
          <a:ln>
            <a:noFill/>
          </a:ln>
        </p:spPr>
        <p:txBody>
          <a:bodyPr wrap="square" numCol="1" anchorCtr="0" compatLnSpc="1">
            <a:prstTxWarp prst="textNoShape">
              <a:avLst/>
            </a:prstTxWarp>
            <a:normAutofit/>
          </a:bodyPr>
          <a:lstStyle/>
          <a:p>
            <a:pPr algn="ctr" eaLnBrk="1" hangingPunct="1"/>
            <a:r>
              <a:rPr lang="ja-JP" altLang="en-US" sz="3200" dirty="0">
                <a:solidFill>
                  <a:schemeClr val="bg1"/>
                </a:solidFill>
              </a:rPr>
              <a:t>２回目　回答図形</a:t>
            </a:r>
          </a:p>
        </p:txBody>
      </p:sp>
      <p:sp>
        <p:nvSpPr>
          <p:cNvPr id="2" name="フッター プレースホルダー 1">
            <a:extLst>
              <a:ext uri="{FF2B5EF4-FFF2-40B4-BE49-F238E27FC236}">
                <a16:creationId xmlns:a16="http://schemas.microsoft.com/office/drawing/2014/main" id="{F14CEA3B-53CD-40A1-DEA6-BD32B7C9EC1A}"/>
              </a:ext>
            </a:extLst>
          </p:cNvPr>
          <p:cNvSpPr>
            <a:spLocks noGrp="1"/>
          </p:cNvSpPr>
          <p:nvPr>
            <p:ph type="ftr" sz="quarter" idx="11"/>
          </p:nvPr>
        </p:nvSpPr>
        <p:spPr>
          <a:xfrm>
            <a:off x="2863215" y="6235199"/>
            <a:ext cx="3417570" cy="373631"/>
          </a:xfrm>
        </p:spPr>
        <p:txBody>
          <a:bodyPr/>
          <a:lstStyle/>
          <a:p>
            <a:r>
              <a:rPr kumimoji="1" lang="en-US" altLang="ja-JP" dirty="0"/>
              <a:t>©2024</a:t>
            </a:r>
            <a:r>
              <a:rPr kumimoji="1" lang="ja-JP" altLang="en-US" dirty="0"/>
              <a:t>　リレーショナルパートナー　城下博美</a:t>
            </a:r>
          </a:p>
        </p:txBody>
      </p:sp>
      <p:sp>
        <p:nvSpPr>
          <p:cNvPr id="7" name="五角形 6">
            <a:extLst>
              <a:ext uri="{FF2B5EF4-FFF2-40B4-BE49-F238E27FC236}">
                <a16:creationId xmlns:a16="http://schemas.microsoft.com/office/drawing/2014/main" id="{EDCE0739-FF71-285D-629E-6210C54E41C9}"/>
              </a:ext>
            </a:extLst>
          </p:cNvPr>
          <p:cNvSpPr/>
          <p:nvPr/>
        </p:nvSpPr>
        <p:spPr>
          <a:xfrm>
            <a:off x="1621183" y="3923766"/>
            <a:ext cx="1967823" cy="1834092"/>
          </a:xfrm>
          <a:prstGeom prst="pentag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E5B8D077-3F57-9278-FFEC-4AE5FB99B074}"/>
              </a:ext>
            </a:extLst>
          </p:cNvPr>
          <p:cNvSpPr/>
          <p:nvPr/>
        </p:nvSpPr>
        <p:spPr>
          <a:xfrm>
            <a:off x="4990500" y="3060256"/>
            <a:ext cx="2741559" cy="2681160"/>
          </a:xfrm>
          <a:prstGeom prst="triangle">
            <a:avLst>
              <a:gd name="adj" fmla="val 473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C074BDEF-DAF3-4930-02D8-4FAFA79BA2F9}"/>
              </a:ext>
            </a:extLst>
          </p:cNvPr>
          <p:cNvSpPr/>
          <p:nvPr/>
        </p:nvSpPr>
        <p:spPr>
          <a:xfrm>
            <a:off x="4189325" y="1599170"/>
            <a:ext cx="801175" cy="41565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EBCFF7EE-2648-8642-198A-CA1152B812DE}"/>
              </a:ext>
            </a:extLst>
          </p:cNvPr>
          <p:cNvSpPr/>
          <p:nvPr/>
        </p:nvSpPr>
        <p:spPr>
          <a:xfrm rot="5400000">
            <a:off x="5657527" y="1041859"/>
            <a:ext cx="1317813" cy="265187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フローチャート: 処理 3">
            <a:extLst>
              <a:ext uri="{FF2B5EF4-FFF2-40B4-BE49-F238E27FC236}">
                <a16:creationId xmlns:a16="http://schemas.microsoft.com/office/drawing/2014/main" id="{EFD2B361-0A26-0821-1341-E1F5D4DC2C3C}"/>
              </a:ext>
            </a:extLst>
          </p:cNvPr>
          <p:cNvSpPr/>
          <p:nvPr/>
        </p:nvSpPr>
        <p:spPr>
          <a:xfrm>
            <a:off x="1016000" y="2521526"/>
            <a:ext cx="3173325" cy="1404371"/>
          </a:xfrm>
          <a:prstGeom prst="flowChartProcess">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039ACAFF-0591-AE5E-68B4-C2B3FF2E7F4D}"/>
              </a:ext>
            </a:extLst>
          </p:cNvPr>
          <p:cNvSpPr>
            <a:spLocks noGrp="1"/>
          </p:cNvSpPr>
          <p:nvPr>
            <p:ph type="sldNum" sz="quarter" idx="12"/>
          </p:nvPr>
        </p:nvSpPr>
        <p:spPr/>
        <p:txBody>
          <a:bodyPr/>
          <a:lstStyle/>
          <a:p>
            <a:pPr algn="r"/>
            <a:fld id="{A7141F94-3B42-46BB-BAAC-A13AB19D2F6E}" type="slidenum">
              <a:rPr kumimoji="1" lang="ja-JP" altLang="en-US" smtClean="0"/>
              <a:pPr algn="r"/>
              <a:t>24</a:t>
            </a:fld>
            <a:endParaRPr kumimoji="1" lang="ja-JP" altLang="en-US" dirty="0"/>
          </a:p>
        </p:txBody>
      </p:sp>
    </p:spTree>
    <p:extLst>
      <p:ext uri="{BB962C8B-B14F-4D97-AF65-F5344CB8AC3E}">
        <p14:creationId xmlns:p14="http://schemas.microsoft.com/office/powerpoint/2010/main" val="119065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1318266" y="114278"/>
            <a:ext cx="6490061" cy="936137"/>
          </a:xfrm>
        </p:spPr>
        <p:txBody>
          <a:bodyPr>
            <a:noAutofit/>
          </a:bodyPr>
          <a:lstStyle/>
          <a:p>
            <a:r>
              <a:rPr kumimoji="1" lang="ja-JP" altLang="en-US" sz="3200" dirty="0"/>
              <a:t>意見を言いやすい環境を作るために</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6" y="1195426"/>
            <a:ext cx="7599088" cy="440228"/>
          </a:xfrm>
          <a:noFill/>
        </p:spPr>
        <p:txBody>
          <a:bodyPr>
            <a:noAutofit/>
          </a:bodyPr>
          <a:lstStyle/>
          <a:p>
            <a:pPr marL="0" indent="0" algn="l">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若手人材とのコミュニケーションでのポイントは？</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544568"/>
            <a:ext cx="8269160" cy="181178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字幕 2">
            <a:extLst>
              <a:ext uri="{FF2B5EF4-FFF2-40B4-BE49-F238E27FC236}">
                <a16:creationId xmlns:a16="http://schemas.microsoft.com/office/drawing/2014/main" id="{8A4A52D3-CDCF-A2F5-92AB-A65B862D7CD8}"/>
              </a:ext>
            </a:extLst>
          </p:cNvPr>
          <p:cNvSpPr txBox="1">
            <a:spLocks/>
          </p:cNvSpPr>
          <p:nvPr/>
        </p:nvSpPr>
        <p:spPr>
          <a:xfrm>
            <a:off x="763753" y="3959329"/>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意見を言いやすい雰囲気・環境づくりのコツは？</a:t>
            </a:r>
          </a:p>
        </p:txBody>
      </p:sp>
      <p:sp>
        <p:nvSpPr>
          <p:cNvPr id="4" name="フッター プレースホルダー 3">
            <a:extLst>
              <a:ext uri="{FF2B5EF4-FFF2-40B4-BE49-F238E27FC236}">
                <a16:creationId xmlns:a16="http://schemas.microsoft.com/office/drawing/2014/main" id="{E52398F7-DCBD-C8D2-01B4-20122524A1C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86062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318B00-4620-508F-6B29-2917B658E5A6}"/>
              </a:ext>
            </a:extLst>
          </p:cNvPr>
          <p:cNvSpPr>
            <a:spLocks noGrp="1"/>
          </p:cNvSpPr>
          <p:nvPr>
            <p:ph type="title"/>
          </p:nvPr>
        </p:nvSpPr>
        <p:spPr>
          <a:xfrm>
            <a:off x="1219581" y="0"/>
            <a:ext cx="6704838" cy="936137"/>
          </a:xfrm>
        </p:spPr>
        <p:txBody>
          <a:bodyPr>
            <a:normAutofit/>
          </a:bodyPr>
          <a:lstStyle/>
          <a:p>
            <a:r>
              <a:rPr kumimoji="1" lang="ja-JP" altLang="en-US" sz="3200" dirty="0"/>
              <a:t>意見を言いやすい環境づくりのために</a:t>
            </a:r>
          </a:p>
        </p:txBody>
      </p:sp>
      <p:sp>
        <p:nvSpPr>
          <p:cNvPr id="3" name="スライド番号プレースホルダー 2">
            <a:extLst>
              <a:ext uri="{FF2B5EF4-FFF2-40B4-BE49-F238E27FC236}">
                <a16:creationId xmlns:a16="http://schemas.microsoft.com/office/drawing/2014/main" id="{5572F04C-5A61-FA99-9367-5108E1E33E72}"/>
              </a:ext>
            </a:extLst>
          </p:cNvPr>
          <p:cNvSpPr>
            <a:spLocks noGrp="1"/>
          </p:cNvSpPr>
          <p:nvPr>
            <p:ph type="sldNum" sz="quarter" idx="12"/>
          </p:nvPr>
        </p:nvSpPr>
        <p:spPr/>
        <p:txBody>
          <a:bodyPr/>
          <a:lstStyle/>
          <a:p>
            <a:pPr algn="r"/>
            <a:fld id="{A7141F94-3B42-46BB-BAAC-A13AB19D2F6E}" type="slidenum">
              <a:rPr kumimoji="1" lang="ja-JP" altLang="en-US" smtClean="0"/>
              <a:pPr algn="r"/>
              <a:t>26</a:t>
            </a:fld>
            <a:endParaRPr kumimoji="1" lang="ja-JP" altLang="en-US"/>
          </a:p>
        </p:txBody>
      </p:sp>
      <p:sp>
        <p:nvSpPr>
          <p:cNvPr id="7" name="字幕 2">
            <a:extLst>
              <a:ext uri="{FF2B5EF4-FFF2-40B4-BE49-F238E27FC236}">
                <a16:creationId xmlns:a16="http://schemas.microsoft.com/office/drawing/2014/main" id="{06D632C3-A013-A2B0-466F-1C1AC1FCE6B7}"/>
              </a:ext>
            </a:extLst>
          </p:cNvPr>
          <p:cNvSpPr txBox="1">
            <a:spLocks/>
          </p:cNvSpPr>
          <p:nvPr/>
        </p:nvSpPr>
        <p:spPr>
          <a:xfrm>
            <a:off x="554708" y="1461154"/>
            <a:ext cx="8034583" cy="4308049"/>
          </a:xfrm>
          <a:prstGeom prst="rect">
            <a:avLst/>
          </a:prstGeom>
          <a:pattFill prst="pct30">
            <a:fgClr>
              <a:schemeClr val="accent6">
                <a:lumMod val="20000"/>
                <a:lumOff val="80000"/>
              </a:schemeClr>
            </a:fgClr>
            <a:bgClr>
              <a:schemeClr val="bg1"/>
            </a:bgClr>
          </a:patt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仕事の話以外は一切できないような雰囲気では、周囲は</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息苦しさを感じる </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 場が和むような話・雑談も必要</a:t>
            </a:r>
            <a:endParaRPr lang="en-US" altLang="ja-JP" sz="2400" dirty="0">
              <a:solidFill>
                <a:srgbClr val="3E3E3E"/>
              </a:solidFill>
              <a:latin typeface="Meiryo UI" panose="020B0604030504040204" pitchFamily="50" charset="-128"/>
              <a:ea typeface="Meiryo UI" panose="020B0604030504040204" pitchFamily="50" charset="-128"/>
            </a:endParaRPr>
          </a:p>
          <a:p>
            <a:pPr marL="0">
              <a:spcBef>
                <a:spcPts val="0"/>
              </a:spcBef>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a:t>
            </a:r>
            <a:r>
              <a:rPr lang="en-US" altLang="ja-JP" sz="2400" dirty="0">
                <a:solidFill>
                  <a:srgbClr val="3E3E3E"/>
                </a:solidFill>
                <a:latin typeface="Meiryo UI" panose="020B0604030504040204" pitchFamily="50" charset="-128"/>
                <a:ea typeface="Meiryo UI" panose="020B0604030504040204" pitchFamily="50" charset="-128"/>
              </a:rPr>
              <a:t>【</a:t>
            </a:r>
            <a:r>
              <a:rPr lang="ja-JP" altLang="en-US" sz="2400" dirty="0">
                <a:solidFill>
                  <a:srgbClr val="3E3E3E"/>
                </a:solidFill>
                <a:latin typeface="Meiryo UI" panose="020B0604030504040204" pitchFamily="50" charset="-128"/>
                <a:ea typeface="Meiryo UI" panose="020B0604030504040204" pitchFamily="50" charset="-128"/>
              </a:rPr>
              <a:t>ポイント</a:t>
            </a:r>
            <a:r>
              <a:rPr lang="en-US" altLang="ja-JP" sz="2400" dirty="0">
                <a:solidFill>
                  <a:srgbClr val="3E3E3E"/>
                </a:solidFill>
                <a:latin typeface="Meiryo UI" panose="020B0604030504040204" pitchFamily="50" charset="-128"/>
                <a:ea typeface="Meiryo UI" panose="020B0604030504040204" pitchFamily="50" charset="-128"/>
              </a:rPr>
              <a:t>】</a:t>
            </a: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・表情豊かに話す</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・仕事とは関係のない話をする</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（プライベートに深入りしすぎないように）</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・公平に接するため、全員に向かって話す</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None/>
            </a:pPr>
            <a:r>
              <a:rPr lang="ja-JP" altLang="en-US" sz="2400" dirty="0">
                <a:solidFill>
                  <a:srgbClr val="3E3E3E"/>
                </a:solidFill>
                <a:latin typeface="Meiryo UI" panose="020B0604030504040204" pitchFamily="50" charset="-128"/>
                <a:ea typeface="Meiryo UI" panose="020B0604030504040204" pitchFamily="50" charset="-128"/>
              </a:rPr>
              <a:t>　　・反応が薄くても続けていくことが大事</a:t>
            </a:r>
            <a:endParaRPr lang="en-US" altLang="ja-JP" sz="2400" dirty="0">
              <a:solidFill>
                <a:srgbClr val="3E3E3E"/>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C4503A20-BD8C-E5B4-3C68-C954DA3F5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016" y="4343400"/>
            <a:ext cx="2498750" cy="1665833"/>
          </a:xfrm>
          <a:prstGeom prst="rect">
            <a:avLst/>
          </a:prstGeom>
        </p:spPr>
      </p:pic>
      <p:sp>
        <p:nvSpPr>
          <p:cNvPr id="4" name="フッター プレースホルダー 3">
            <a:extLst>
              <a:ext uri="{FF2B5EF4-FFF2-40B4-BE49-F238E27FC236}">
                <a16:creationId xmlns:a16="http://schemas.microsoft.com/office/drawing/2014/main" id="{99322BC5-674E-9EDA-C296-413AF1258BC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316267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318B00-4620-508F-6B29-2917B658E5A6}"/>
              </a:ext>
            </a:extLst>
          </p:cNvPr>
          <p:cNvSpPr>
            <a:spLocks noGrp="1"/>
          </p:cNvSpPr>
          <p:nvPr>
            <p:ph type="title"/>
          </p:nvPr>
        </p:nvSpPr>
        <p:spPr>
          <a:xfrm>
            <a:off x="1219581" y="0"/>
            <a:ext cx="6704838" cy="936137"/>
          </a:xfrm>
        </p:spPr>
        <p:txBody>
          <a:bodyPr>
            <a:normAutofit/>
          </a:bodyPr>
          <a:lstStyle/>
          <a:p>
            <a:r>
              <a:rPr kumimoji="1" lang="ja-JP" altLang="en-US" sz="3200" dirty="0"/>
              <a:t>意見を言いやすい環境づくりのために</a:t>
            </a:r>
          </a:p>
        </p:txBody>
      </p:sp>
      <p:sp>
        <p:nvSpPr>
          <p:cNvPr id="3" name="スライド番号プレースホルダー 2">
            <a:extLst>
              <a:ext uri="{FF2B5EF4-FFF2-40B4-BE49-F238E27FC236}">
                <a16:creationId xmlns:a16="http://schemas.microsoft.com/office/drawing/2014/main" id="{5572F04C-5A61-FA99-9367-5108E1E33E72}"/>
              </a:ext>
            </a:extLst>
          </p:cNvPr>
          <p:cNvSpPr>
            <a:spLocks noGrp="1"/>
          </p:cNvSpPr>
          <p:nvPr>
            <p:ph type="sldNum" sz="quarter" idx="12"/>
          </p:nvPr>
        </p:nvSpPr>
        <p:spPr/>
        <p:txBody>
          <a:bodyPr/>
          <a:lstStyle/>
          <a:p>
            <a:pPr algn="r"/>
            <a:fld id="{A7141F94-3B42-46BB-BAAC-A13AB19D2F6E}" type="slidenum">
              <a:rPr kumimoji="1" lang="ja-JP" altLang="en-US" smtClean="0"/>
              <a:pPr algn="r"/>
              <a:t>27</a:t>
            </a:fld>
            <a:endParaRPr kumimoji="1" lang="ja-JP" altLang="en-US"/>
          </a:p>
        </p:txBody>
      </p:sp>
      <p:sp>
        <p:nvSpPr>
          <p:cNvPr id="7" name="字幕 2">
            <a:extLst>
              <a:ext uri="{FF2B5EF4-FFF2-40B4-BE49-F238E27FC236}">
                <a16:creationId xmlns:a16="http://schemas.microsoft.com/office/drawing/2014/main" id="{06D632C3-A013-A2B0-466F-1C1AC1FCE6B7}"/>
              </a:ext>
            </a:extLst>
          </p:cNvPr>
          <p:cNvSpPr txBox="1">
            <a:spLocks/>
          </p:cNvSpPr>
          <p:nvPr/>
        </p:nvSpPr>
        <p:spPr>
          <a:xfrm>
            <a:off x="527296" y="1404004"/>
            <a:ext cx="8034583" cy="4308049"/>
          </a:xfrm>
          <a:prstGeom prst="rect">
            <a:avLst/>
          </a:prstGeom>
          <a:pattFill prst="pct30">
            <a:fgClr>
              <a:schemeClr val="accent6">
                <a:lumMod val="20000"/>
                <a:lumOff val="80000"/>
              </a:schemeClr>
            </a:fgClr>
            <a:bgClr>
              <a:schemeClr val="bg1"/>
            </a:bgClr>
          </a:patt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l" rtl="0" latinLnBrk="0">
              <a:spcBef>
                <a:spcPts val="0"/>
              </a:spcBef>
              <a:spcAft>
                <a:spcPts val="0"/>
              </a:spcAft>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3E3E3E"/>
                </a:solidFill>
                <a:latin typeface="Meiryo UI" panose="020B0604030504040204" pitchFamily="50" charset="-128"/>
                <a:ea typeface="Meiryo UI" panose="020B0604030504040204" pitchFamily="50" charset="-128"/>
              </a:rPr>
              <a:t>　　</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3E3E3E"/>
                </a:solidFill>
                <a:latin typeface="Meiryo UI" panose="020B0604030504040204" pitchFamily="50" charset="-128"/>
                <a:ea typeface="Meiryo UI" panose="020B0604030504040204" pitchFamily="50" charset="-128"/>
              </a:rPr>
              <a:t>　　</a:t>
            </a:r>
            <a:r>
              <a:rPr lang="en-US" altLang="ja-JP" sz="2400" dirty="0">
                <a:solidFill>
                  <a:srgbClr val="3E3E3E"/>
                </a:solidFill>
                <a:latin typeface="Meiryo UI" panose="020B0604030504040204" pitchFamily="50" charset="-128"/>
                <a:ea typeface="Meiryo UI" panose="020B0604030504040204" pitchFamily="50" charset="-128"/>
              </a:rPr>
              <a:t>【NG</a:t>
            </a:r>
            <a:r>
              <a:rPr lang="ja-JP" altLang="en-US" sz="2400" dirty="0">
                <a:solidFill>
                  <a:srgbClr val="3E3E3E"/>
                </a:solidFill>
                <a:latin typeface="Meiryo UI" panose="020B0604030504040204" pitchFamily="50" charset="-128"/>
                <a:ea typeface="Meiryo UI" panose="020B0604030504040204" pitchFamily="50" charset="-128"/>
              </a:rPr>
              <a:t>行為</a:t>
            </a:r>
            <a:r>
              <a:rPr lang="en-US" altLang="ja-JP" sz="2400" dirty="0">
                <a:solidFill>
                  <a:srgbClr val="3E3E3E"/>
                </a:solidFill>
                <a:latin typeface="Meiryo UI" panose="020B0604030504040204" pitchFamily="50" charset="-128"/>
                <a:ea typeface="Meiryo UI" panose="020B0604030504040204" pitchFamily="50" charset="-128"/>
              </a:rPr>
              <a:t>】</a:t>
            </a:r>
          </a:p>
          <a:p>
            <a:pPr marL="0" indent="0" algn="l" rtl="0" latinLnBrk="0">
              <a:spcBef>
                <a:spcPts val="0"/>
              </a:spcBef>
              <a:spcAft>
                <a:spcPts val="0"/>
              </a:spcAft>
              <a:buNone/>
            </a:pPr>
            <a:r>
              <a:rPr lang="ja-JP" altLang="en-US" sz="2400" dirty="0">
                <a:solidFill>
                  <a:srgbClr val="FF0000"/>
                </a:solidFill>
                <a:latin typeface="Meiryo UI" panose="020B0604030504040204" pitchFamily="50" charset="-128"/>
                <a:ea typeface="Meiryo UI" panose="020B0604030504040204" pitchFamily="50" charset="-128"/>
              </a:rPr>
              <a:t>　　</a:t>
            </a:r>
            <a:r>
              <a:rPr lang="ja-JP" altLang="en-US" sz="2400" dirty="0">
                <a:solidFill>
                  <a:srgbClr val="00131A"/>
                </a:solidFill>
                <a:latin typeface="Meiryo UI" panose="020B0604030504040204" pitchFamily="50" charset="-128"/>
                <a:ea typeface="Meiryo UI" panose="020B0604030504040204" pitchFamily="50" charset="-128"/>
              </a:rPr>
              <a:t>・声をかけられても、</a:t>
            </a:r>
            <a:r>
              <a:rPr lang="ja-JP" altLang="en-US" sz="2400" dirty="0">
                <a:solidFill>
                  <a:srgbClr val="FF0000"/>
                </a:solidFill>
                <a:latin typeface="Meiryo UI" panose="020B0604030504040204" pitchFamily="50" charset="-128"/>
                <a:ea typeface="Meiryo UI" panose="020B0604030504040204" pitchFamily="50" charset="-128"/>
              </a:rPr>
              <a:t>不機嫌そうに</a:t>
            </a:r>
            <a:r>
              <a:rPr lang="ja-JP" altLang="en-US" sz="2400" dirty="0">
                <a:solidFill>
                  <a:srgbClr val="00131A"/>
                </a:solidFill>
                <a:latin typeface="Meiryo UI" panose="020B0604030504040204" pitchFamily="50" charset="-128"/>
                <a:ea typeface="Meiryo UI" panose="020B0604030504040204" pitchFamily="50" charset="-128"/>
              </a:rPr>
              <a:t>対応する</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a:t>
            </a:r>
            <a:r>
              <a:rPr lang="ja-JP" altLang="en-US" sz="2400" dirty="0">
                <a:solidFill>
                  <a:srgbClr val="FF0000"/>
                </a:solidFill>
                <a:latin typeface="Meiryo UI" panose="020B0604030504040204" pitchFamily="50" charset="-128"/>
                <a:ea typeface="Meiryo UI" panose="020B0604030504040204" pitchFamily="50" charset="-128"/>
              </a:rPr>
              <a:t>暴言</a:t>
            </a:r>
            <a:r>
              <a:rPr lang="ja-JP" altLang="en-US" sz="2400" dirty="0">
                <a:solidFill>
                  <a:srgbClr val="00131A"/>
                </a:solidFill>
                <a:latin typeface="Meiryo UI" panose="020B0604030504040204" pitchFamily="50" charset="-128"/>
                <a:ea typeface="Meiryo UI" panose="020B0604030504040204" pitchFamily="50" charset="-128"/>
              </a:rPr>
              <a:t>を吐く、言い方が強い</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・物に当たる、物を投げる</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a:t>
            </a:r>
            <a:r>
              <a:rPr lang="ja-JP" altLang="en-US" sz="2400" dirty="0">
                <a:solidFill>
                  <a:srgbClr val="FF0000"/>
                </a:solidFill>
                <a:latin typeface="Meiryo UI" panose="020B0604030504040204" pitchFamily="50" charset="-128"/>
                <a:ea typeface="Meiryo UI" panose="020B0604030504040204" pitchFamily="50" charset="-128"/>
              </a:rPr>
              <a:t>舌打ち</a:t>
            </a:r>
            <a:r>
              <a:rPr lang="ja-JP" altLang="en-US" sz="2400" dirty="0">
                <a:solidFill>
                  <a:srgbClr val="00131A"/>
                </a:solidFill>
                <a:latin typeface="Meiryo UI" panose="020B0604030504040204" pitchFamily="50" charset="-128"/>
                <a:ea typeface="Meiryo UI" panose="020B0604030504040204" pitchFamily="50" charset="-128"/>
              </a:rPr>
              <a:t>をする</a:t>
            </a:r>
            <a:endParaRPr lang="en-US" altLang="ja-JP" sz="2400" dirty="0">
              <a:solidFill>
                <a:srgbClr val="00131A"/>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A6AF8446-2B3A-7486-053C-E4E8B57A1719}"/>
              </a:ext>
            </a:extLst>
          </p:cNvPr>
          <p:cNvSpPr txBox="1">
            <a:spLocks/>
          </p:cNvSpPr>
          <p:nvPr/>
        </p:nvSpPr>
        <p:spPr>
          <a:xfrm>
            <a:off x="749847" y="1720820"/>
            <a:ext cx="7589482" cy="1479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2400" dirty="0">
                <a:solidFill>
                  <a:srgbClr val="3E3E3E"/>
                </a:solidFill>
                <a:latin typeface="Meiryo UI" panose="020B0604030504040204" pitchFamily="50" charset="-128"/>
                <a:ea typeface="Meiryo UI" panose="020B0604030504040204" pitchFamily="50" charset="-128"/>
              </a:rPr>
              <a:t>　上司・先輩が機嫌が悪い様子だと、部下後輩は感じ取り、　</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r>
              <a:rPr lang="ja-JP" altLang="en-US" sz="2400" dirty="0">
                <a:solidFill>
                  <a:srgbClr val="3E3E3E"/>
                </a:solidFill>
                <a:latin typeface="Meiryo UI" panose="020B0604030504040204" pitchFamily="50" charset="-128"/>
                <a:ea typeface="Meiryo UI" panose="020B0604030504040204" pitchFamily="50" charset="-128"/>
              </a:rPr>
              <a:t>　委縮してしまう</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r>
              <a:rPr lang="ja-JP" altLang="en-US" sz="2400" dirty="0">
                <a:solidFill>
                  <a:srgbClr val="3E3E3E"/>
                </a:solidFill>
                <a:latin typeface="Meiryo UI" panose="020B0604030504040204" pitchFamily="50" charset="-128"/>
                <a:ea typeface="Meiryo UI" panose="020B0604030504040204" pitchFamily="50" charset="-128"/>
              </a:rPr>
              <a:t>　 ➡ 仕事中は、マインドコントロールして気分の変化を明ら</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r>
              <a:rPr lang="ja-JP" altLang="en-US" sz="2400" dirty="0">
                <a:solidFill>
                  <a:srgbClr val="3E3E3E"/>
                </a:solidFill>
                <a:latin typeface="Meiryo UI" panose="020B0604030504040204" pitchFamily="50" charset="-128"/>
                <a:ea typeface="Meiryo UI" panose="020B0604030504040204" pitchFamily="50" charset="-128"/>
              </a:rPr>
              <a:t>　　　 かに見せないように意識する</a:t>
            </a: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endParaRPr lang="en-US" altLang="ja-JP" sz="2400" dirty="0">
              <a:solidFill>
                <a:srgbClr val="3E3E3E"/>
              </a:solidFill>
              <a:latin typeface="Meiryo UI" panose="020B0604030504040204" pitchFamily="50" charset="-128"/>
              <a:ea typeface="Meiryo UI" panose="020B0604030504040204" pitchFamily="50" charset="-128"/>
            </a:endParaRPr>
          </a:p>
        </p:txBody>
      </p:sp>
      <p:pic>
        <p:nvPicPr>
          <p:cNvPr id="5" name="Picture 2">
            <a:extLst>
              <a:ext uri="{FF2B5EF4-FFF2-40B4-BE49-F238E27FC236}">
                <a16:creationId xmlns:a16="http://schemas.microsoft.com/office/drawing/2014/main" id="{32044C18-935B-8DC4-E459-613050C41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120" y="4234548"/>
            <a:ext cx="2915780" cy="1945372"/>
          </a:xfrm>
          <a:prstGeom prst="rect">
            <a:avLst/>
          </a:prstGeom>
          <a:noFill/>
          <a:extLst>
            <a:ext uri="{909E8E84-426E-40DD-AFC4-6F175D3DCCD1}">
              <a14:hiddenFill xmlns:a14="http://schemas.microsoft.com/office/drawing/2010/main">
                <a:solidFill>
                  <a:srgbClr val="FFFFFF"/>
                </a:solidFill>
              </a14:hiddenFill>
            </a:ext>
          </a:extLst>
        </p:spPr>
      </p:pic>
      <p:sp>
        <p:nvSpPr>
          <p:cNvPr id="6" name="フッター プレースホルダー 5">
            <a:extLst>
              <a:ext uri="{FF2B5EF4-FFF2-40B4-BE49-F238E27FC236}">
                <a16:creationId xmlns:a16="http://schemas.microsoft.com/office/drawing/2014/main" id="{892DBC6D-5424-BDF9-F78E-B598E96FDB8C}"/>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442902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318B00-4620-508F-6B29-2917B658E5A6}"/>
              </a:ext>
            </a:extLst>
          </p:cNvPr>
          <p:cNvSpPr>
            <a:spLocks noGrp="1"/>
          </p:cNvSpPr>
          <p:nvPr>
            <p:ph type="title"/>
          </p:nvPr>
        </p:nvSpPr>
        <p:spPr>
          <a:xfrm>
            <a:off x="1219581" y="0"/>
            <a:ext cx="6704838" cy="936137"/>
          </a:xfrm>
        </p:spPr>
        <p:txBody>
          <a:bodyPr>
            <a:normAutofit/>
          </a:bodyPr>
          <a:lstStyle/>
          <a:p>
            <a:r>
              <a:rPr kumimoji="1" lang="ja-JP" altLang="en-US" sz="3200" dirty="0"/>
              <a:t>意見を言いやすい環境づくりのために</a:t>
            </a:r>
          </a:p>
        </p:txBody>
      </p:sp>
      <p:sp>
        <p:nvSpPr>
          <p:cNvPr id="3" name="スライド番号プレースホルダー 2">
            <a:extLst>
              <a:ext uri="{FF2B5EF4-FFF2-40B4-BE49-F238E27FC236}">
                <a16:creationId xmlns:a16="http://schemas.microsoft.com/office/drawing/2014/main" id="{5572F04C-5A61-FA99-9367-5108E1E33E72}"/>
              </a:ext>
            </a:extLst>
          </p:cNvPr>
          <p:cNvSpPr>
            <a:spLocks noGrp="1"/>
          </p:cNvSpPr>
          <p:nvPr>
            <p:ph type="sldNum" sz="quarter" idx="12"/>
          </p:nvPr>
        </p:nvSpPr>
        <p:spPr/>
        <p:txBody>
          <a:bodyPr/>
          <a:lstStyle/>
          <a:p>
            <a:pPr algn="r"/>
            <a:fld id="{A7141F94-3B42-46BB-BAAC-A13AB19D2F6E}" type="slidenum">
              <a:rPr kumimoji="1" lang="ja-JP" altLang="en-US" smtClean="0"/>
              <a:pPr algn="r"/>
              <a:t>28</a:t>
            </a:fld>
            <a:endParaRPr kumimoji="1" lang="ja-JP" altLang="en-US"/>
          </a:p>
        </p:txBody>
      </p:sp>
      <p:sp>
        <p:nvSpPr>
          <p:cNvPr id="7" name="字幕 2">
            <a:extLst>
              <a:ext uri="{FF2B5EF4-FFF2-40B4-BE49-F238E27FC236}">
                <a16:creationId xmlns:a16="http://schemas.microsoft.com/office/drawing/2014/main" id="{06D632C3-A013-A2B0-466F-1C1AC1FCE6B7}"/>
              </a:ext>
            </a:extLst>
          </p:cNvPr>
          <p:cNvSpPr txBox="1">
            <a:spLocks/>
          </p:cNvSpPr>
          <p:nvPr/>
        </p:nvSpPr>
        <p:spPr>
          <a:xfrm>
            <a:off x="554708" y="1267607"/>
            <a:ext cx="8034583" cy="4660273"/>
          </a:xfrm>
          <a:prstGeom prst="rect">
            <a:avLst/>
          </a:prstGeom>
          <a:solidFill>
            <a:srgbClr val="F2F8EE"/>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FF0000"/>
                </a:solidFill>
                <a:latin typeface="Meiryo UI" panose="020B0604030504040204" pitchFamily="50" charset="-128"/>
                <a:ea typeface="Meiryo UI" panose="020B0604030504040204" pitchFamily="50" charset="-128"/>
              </a:rPr>
              <a:t>　　</a:t>
            </a: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A6AF8446-2B3A-7486-053C-E4E8B57A1719}"/>
              </a:ext>
            </a:extLst>
          </p:cNvPr>
          <p:cNvSpPr txBox="1">
            <a:spLocks/>
          </p:cNvSpPr>
          <p:nvPr/>
        </p:nvSpPr>
        <p:spPr>
          <a:xfrm>
            <a:off x="749847" y="1720820"/>
            <a:ext cx="7589482" cy="10315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altLang="ja-JP" sz="2400" dirty="0">
              <a:solidFill>
                <a:srgbClr val="3E3E3E"/>
              </a:solidFill>
              <a:latin typeface="Meiryo UI" panose="020B0604030504040204" pitchFamily="50" charset="-128"/>
              <a:ea typeface="Meiryo UI" panose="020B0604030504040204" pitchFamily="50" charset="-128"/>
            </a:endParaRPr>
          </a:p>
          <a:p>
            <a:pPr marL="0" indent="0">
              <a:spcBef>
                <a:spcPts val="0"/>
              </a:spcBef>
              <a:buFont typeface="Arial" panose="020B0604020202020204" pitchFamily="34" charset="0"/>
              <a:buNone/>
            </a:pPr>
            <a:endParaRPr lang="en-US" altLang="ja-JP" sz="2400" dirty="0">
              <a:solidFill>
                <a:srgbClr val="3E3E3E"/>
              </a:solidFill>
              <a:latin typeface="Meiryo UI" panose="020B0604030504040204" pitchFamily="50" charset="-128"/>
              <a:ea typeface="Meiryo UI" panose="020B0604030504040204" pitchFamily="50" charset="-128"/>
            </a:endParaRPr>
          </a:p>
        </p:txBody>
      </p:sp>
      <p:sp>
        <p:nvSpPr>
          <p:cNvPr id="5" name="コンテンツ プレースホルダー 2">
            <a:extLst>
              <a:ext uri="{FF2B5EF4-FFF2-40B4-BE49-F238E27FC236}">
                <a16:creationId xmlns:a16="http://schemas.microsoft.com/office/drawing/2014/main" id="{51AB85E6-0D1D-697E-ECB6-E1F9F0B4ABB3}"/>
              </a:ext>
            </a:extLst>
          </p:cNvPr>
          <p:cNvSpPr txBox="1">
            <a:spLocks/>
          </p:cNvSpPr>
          <p:nvPr/>
        </p:nvSpPr>
        <p:spPr>
          <a:xfrm>
            <a:off x="674468" y="1460131"/>
            <a:ext cx="7589482" cy="12318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solidFill>
                  <a:srgbClr val="00131A"/>
                </a:solidFill>
                <a:latin typeface="Meiryo UI" panose="020B0604030504040204" pitchFamily="50" charset="-128"/>
                <a:ea typeface="Meiryo UI" panose="020B0604030504040204" pitchFamily="50" charset="-128"/>
              </a:rPr>
              <a:t>　　部下・後輩が、自由に意見を言いやすいような風通しの良</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solidFill>
                  <a:srgbClr val="00131A"/>
                </a:solidFill>
                <a:latin typeface="Meiryo UI" panose="020B0604030504040204" pitchFamily="50" charset="-128"/>
                <a:ea typeface="Meiryo UI" panose="020B0604030504040204" pitchFamily="50" charset="-128"/>
              </a:rPr>
              <a:t>　　い雰囲気を作ること。その結果、お互いの意見を尊重し、</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solidFill>
                  <a:srgbClr val="00131A"/>
                </a:solidFill>
                <a:latin typeface="Meiryo UI" panose="020B0604030504040204" pitchFamily="50" charset="-128"/>
                <a:ea typeface="Meiryo UI" panose="020B0604030504040204" pitchFamily="50" charset="-128"/>
              </a:rPr>
              <a:t>　　良いアイデアや意見がさらに出せるようになる</a:t>
            </a:r>
          </a:p>
        </p:txBody>
      </p:sp>
      <p:sp>
        <p:nvSpPr>
          <p:cNvPr id="6" name="正方形/長方形 5">
            <a:extLst>
              <a:ext uri="{FF2B5EF4-FFF2-40B4-BE49-F238E27FC236}">
                <a16:creationId xmlns:a16="http://schemas.microsoft.com/office/drawing/2014/main" id="{1A5E7E6A-7EDA-528C-CBAF-30AABCC21F41}"/>
              </a:ext>
            </a:extLst>
          </p:cNvPr>
          <p:cNvSpPr/>
          <p:nvPr/>
        </p:nvSpPr>
        <p:spPr>
          <a:xfrm>
            <a:off x="749847" y="2817443"/>
            <a:ext cx="6108153" cy="305712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algn="l" rtl="0" latinLnBrk="0">
              <a:spcBef>
                <a:spcPts val="0"/>
              </a:spcBef>
              <a:spcAft>
                <a:spcPts val="0"/>
              </a:spcAft>
            </a:pPr>
            <a:r>
              <a:rPr lang="ja-JP" altLang="en-US" sz="2400" dirty="0">
                <a:solidFill>
                  <a:srgbClr val="00131A"/>
                </a:solidFill>
                <a:latin typeface="Meiryo UI" panose="020B0604030504040204" pitchFamily="50" charset="-128"/>
                <a:ea typeface="Meiryo UI" panose="020B0604030504040204" pitchFamily="50" charset="-128"/>
              </a:rPr>
              <a:t>　　</a:t>
            </a:r>
            <a:r>
              <a:rPr lang="en-US" altLang="ja-JP" sz="2400" dirty="0">
                <a:solidFill>
                  <a:srgbClr val="00131A"/>
                </a:solidFill>
                <a:latin typeface="Meiryo UI" panose="020B0604030504040204" pitchFamily="50" charset="-128"/>
                <a:ea typeface="Meiryo UI" panose="020B0604030504040204" pitchFamily="50" charset="-128"/>
              </a:rPr>
              <a:t>【</a:t>
            </a:r>
            <a:r>
              <a:rPr lang="ja-JP" altLang="en-US" sz="2400" dirty="0">
                <a:solidFill>
                  <a:srgbClr val="00131A"/>
                </a:solidFill>
                <a:latin typeface="Meiryo UI" panose="020B0604030504040204" pitchFamily="50" charset="-128"/>
                <a:ea typeface="Meiryo UI" panose="020B0604030504040204" pitchFamily="50" charset="-128"/>
              </a:rPr>
              <a:t>ポイント</a:t>
            </a:r>
            <a:r>
              <a:rPr lang="en-US" altLang="ja-JP" sz="2400" dirty="0">
                <a:solidFill>
                  <a:srgbClr val="00131A"/>
                </a:solidFill>
                <a:latin typeface="Meiryo UI" panose="020B0604030504040204" pitchFamily="50" charset="-128"/>
                <a:ea typeface="Meiryo UI" panose="020B0604030504040204" pitchFamily="50" charset="-128"/>
              </a:rPr>
              <a:t>】</a:t>
            </a:r>
          </a:p>
          <a:p>
            <a:pPr marL="0" algn="l" rtl="0" latinLnBrk="0">
              <a:spcBef>
                <a:spcPts val="0"/>
              </a:spcBef>
              <a:spcAft>
                <a:spcPts val="0"/>
              </a:spcAft>
            </a:pPr>
            <a:r>
              <a:rPr lang="ja-JP" altLang="en-US" sz="2400" dirty="0">
                <a:solidFill>
                  <a:srgbClr val="00131A"/>
                </a:solidFill>
                <a:latin typeface="Meiryo UI" panose="020B0604030504040204" pitchFamily="50" charset="-128"/>
                <a:ea typeface="Meiryo UI" panose="020B0604030504040204" pitchFamily="50" charset="-128"/>
              </a:rPr>
              <a:t>　　・部下の存在や考えを</a:t>
            </a:r>
            <a:r>
              <a:rPr lang="ja-JP" altLang="en-US" sz="2400" dirty="0">
                <a:solidFill>
                  <a:srgbClr val="FF0000"/>
                </a:solidFill>
                <a:latin typeface="Meiryo UI" panose="020B0604030504040204" pitchFamily="50" charset="-128"/>
                <a:ea typeface="Meiryo UI" panose="020B0604030504040204" pitchFamily="50" charset="-128"/>
              </a:rPr>
              <a:t>尊重</a:t>
            </a:r>
            <a:r>
              <a:rPr lang="ja-JP" altLang="en-US" sz="2400" dirty="0">
                <a:solidFill>
                  <a:srgbClr val="00131A"/>
                </a:solidFill>
                <a:latin typeface="Meiryo UI" panose="020B0604030504040204" pitchFamily="50" charset="-128"/>
                <a:ea typeface="Meiryo UI" panose="020B0604030504040204" pitchFamily="50" charset="-128"/>
              </a:rPr>
              <a:t>する</a:t>
            </a:r>
            <a:endParaRPr lang="en-US" altLang="ja-JP" sz="2400" dirty="0">
              <a:solidFill>
                <a:srgbClr val="00131A"/>
              </a:solidFill>
              <a:latin typeface="Meiryo UI" panose="020B0604030504040204" pitchFamily="50" charset="-128"/>
              <a:ea typeface="Meiryo UI" panose="020B0604030504040204" pitchFamily="50" charset="-128"/>
            </a:endParaRPr>
          </a:p>
          <a:p>
            <a:pPr marL="0" algn="l" rtl="0" latinLnBrk="0">
              <a:spcBef>
                <a:spcPts val="0"/>
              </a:spcBef>
              <a:spcAft>
                <a:spcPts val="0"/>
              </a:spcAft>
            </a:pPr>
            <a:r>
              <a:rPr lang="ja-JP" altLang="en-US" sz="2400" dirty="0">
                <a:solidFill>
                  <a:srgbClr val="00131A"/>
                </a:solidFill>
                <a:latin typeface="Meiryo UI" panose="020B0604030504040204" pitchFamily="50" charset="-128"/>
                <a:ea typeface="Meiryo UI" panose="020B0604030504040204" pitchFamily="50" charset="-128"/>
              </a:rPr>
              <a:t>　　・部下に意見を求める</a:t>
            </a:r>
            <a:endParaRPr lang="en-US" altLang="ja-JP" sz="2400" dirty="0">
              <a:solidFill>
                <a:srgbClr val="00131A"/>
              </a:solidFill>
              <a:latin typeface="Meiryo UI" panose="020B0604030504040204" pitchFamily="50" charset="-128"/>
              <a:ea typeface="Meiryo UI" panose="020B0604030504040204" pitchFamily="50" charset="-128"/>
            </a:endParaRPr>
          </a:p>
          <a:p>
            <a:pPr algn="l"/>
            <a:r>
              <a:rPr lang="ja-JP" altLang="en-US" sz="2400" b="0" i="0" dirty="0">
                <a:solidFill>
                  <a:srgbClr val="00131A"/>
                </a:solidFill>
                <a:effectLst/>
                <a:latin typeface="Meiryo UI" panose="020B0604030504040204" pitchFamily="50" charset="-128"/>
                <a:ea typeface="Meiryo UI" panose="020B0604030504040204" pitchFamily="50" charset="-128"/>
              </a:rPr>
              <a:t>　　・部下の考えを</a:t>
            </a:r>
            <a:r>
              <a:rPr lang="ja-JP" altLang="en-US" sz="2400" b="0" i="0" dirty="0">
                <a:solidFill>
                  <a:srgbClr val="FF0000"/>
                </a:solidFill>
                <a:effectLst/>
                <a:latin typeface="Meiryo UI" panose="020B0604030504040204" pitchFamily="50" charset="-128"/>
                <a:ea typeface="Meiryo UI" panose="020B0604030504040204" pitchFamily="50" charset="-128"/>
              </a:rPr>
              <a:t>否定</a:t>
            </a:r>
            <a:r>
              <a:rPr lang="ja-JP" altLang="en-US" sz="2400" b="0" i="0" dirty="0">
                <a:solidFill>
                  <a:srgbClr val="00131A"/>
                </a:solidFill>
                <a:effectLst/>
                <a:latin typeface="Meiryo UI" panose="020B0604030504040204" pitchFamily="50" charset="-128"/>
                <a:ea typeface="Meiryo UI" panose="020B0604030504040204" pitchFamily="50" charset="-128"/>
              </a:rPr>
              <a:t>しない</a:t>
            </a:r>
            <a:endParaRPr lang="en-US" altLang="ja-JP" sz="2400" b="0" i="0" dirty="0">
              <a:solidFill>
                <a:srgbClr val="00131A"/>
              </a:solidFill>
              <a:effectLst/>
              <a:latin typeface="Meiryo UI" panose="020B0604030504040204" pitchFamily="50" charset="-128"/>
              <a:ea typeface="Meiryo UI" panose="020B0604030504040204" pitchFamily="50" charset="-128"/>
            </a:endParaRPr>
          </a:p>
          <a:p>
            <a:pPr algn="l"/>
            <a:r>
              <a:rPr lang="ja-JP" altLang="en-US" sz="2400" dirty="0">
                <a:solidFill>
                  <a:srgbClr val="00131A"/>
                </a:solidFill>
                <a:latin typeface="Meiryo UI" panose="020B0604030504040204" pitchFamily="50" charset="-128"/>
                <a:ea typeface="Meiryo UI" panose="020B0604030504040204" pitchFamily="50" charset="-128"/>
              </a:rPr>
              <a:t>　　・部下からの提案はできるだけ採用する</a:t>
            </a:r>
            <a:endParaRPr lang="en-US" altLang="ja-JP" sz="2400" dirty="0">
              <a:solidFill>
                <a:srgbClr val="00131A"/>
              </a:solidFill>
              <a:latin typeface="Meiryo UI" panose="020B0604030504040204" pitchFamily="50" charset="-128"/>
              <a:ea typeface="Meiryo UI" panose="020B0604030504040204" pitchFamily="50" charset="-128"/>
            </a:endParaRPr>
          </a:p>
          <a:p>
            <a:pPr algn="l"/>
            <a:r>
              <a:rPr lang="ja-JP" altLang="en-US" sz="2400" b="0" i="0" dirty="0">
                <a:solidFill>
                  <a:srgbClr val="00131A"/>
                </a:solidFill>
                <a:effectLst/>
                <a:latin typeface="Meiryo UI" panose="020B0604030504040204" pitchFamily="50" charset="-128"/>
                <a:ea typeface="Meiryo UI" panose="020B0604030504040204" pitchFamily="50" charset="-128"/>
              </a:rPr>
              <a:t>　　・提案を却下する場合も、提案の内容や</a:t>
            </a:r>
            <a:endParaRPr lang="en-US" altLang="ja-JP" sz="2400" b="0" i="0" dirty="0">
              <a:solidFill>
                <a:srgbClr val="00131A"/>
              </a:solidFill>
              <a:effectLst/>
              <a:latin typeface="Meiryo UI" panose="020B0604030504040204" pitchFamily="50" charset="-128"/>
              <a:ea typeface="Meiryo UI" panose="020B0604030504040204" pitchFamily="50" charset="-128"/>
            </a:endParaRPr>
          </a:p>
          <a:p>
            <a:pPr algn="l"/>
            <a:r>
              <a:rPr lang="ja-JP" altLang="en-US" sz="2400" dirty="0">
                <a:solidFill>
                  <a:srgbClr val="00131A"/>
                </a:solidFill>
                <a:latin typeface="Meiryo UI" panose="020B0604030504040204" pitchFamily="50" charset="-128"/>
                <a:ea typeface="Meiryo UI" panose="020B0604030504040204" pitchFamily="50" charset="-128"/>
              </a:rPr>
              <a:t>　　　</a:t>
            </a:r>
            <a:r>
              <a:rPr lang="ja-JP" altLang="en-US" sz="2400" b="0" i="0" dirty="0">
                <a:solidFill>
                  <a:srgbClr val="00131A"/>
                </a:solidFill>
                <a:effectLst/>
                <a:latin typeface="Meiryo UI" panose="020B0604030504040204" pitchFamily="50" charset="-128"/>
                <a:ea typeface="Meiryo UI" panose="020B0604030504040204" pitchFamily="50" charset="-128"/>
              </a:rPr>
              <a:t>提案したという行為について褒める</a:t>
            </a:r>
            <a:endParaRPr lang="en-US" altLang="ja-JP" sz="2400" b="0" i="0" dirty="0">
              <a:solidFill>
                <a:srgbClr val="00131A"/>
              </a:solidFill>
              <a:effectLst/>
              <a:latin typeface="Meiryo UI" panose="020B0604030504040204" pitchFamily="50" charset="-128"/>
              <a:ea typeface="Meiryo UI" panose="020B0604030504040204" pitchFamily="50" charset="-128"/>
            </a:endParaRPr>
          </a:p>
        </p:txBody>
      </p:sp>
      <p:pic>
        <p:nvPicPr>
          <p:cNvPr id="1028" name="Picture 4">
            <a:extLst>
              <a:ext uri="{FF2B5EF4-FFF2-40B4-BE49-F238E27FC236}">
                <a16:creationId xmlns:a16="http://schemas.microsoft.com/office/drawing/2014/main" id="{639BFAC1-5F82-FBE8-84FE-9F35649C7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7526" y="3013033"/>
            <a:ext cx="2558913" cy="1707275"/>
          </a:xfrm>
          <a:prstGeom prst="rect">
            <a:avLst/>
          </a:prstGeom>
          <a:noFill/>
          <a:extLst>
            <a:ext uri="{909E8E84-426E-40DD-AFC4-6F175D3DCCD1}">
              <a14:hiddenFill xmlns:a14="http://schemas.microsoft.com/office/drawing/2010/main">
                <a:solidFill>
                  <a:srgbClr val="FFFFFF"/>
                </a:solidFill>
              </a14:hiddenFill>
            </a:ext>
          </a:extLst>
        </p:spPr>
      </p:pic>
      <p:sp>
        <p:nvSpPr>
          <p:cNvPr id="8" name="フッター プレースホルダー 7">
            <a:extLst>
              <a:ext uri="{FF2B5EF4-FFF2-40B4-BE49-F238E27FC236}">
                <a16:creationId xmlns:a16="http://schemas.microsoft.com/office/drawing/2014/main" id="{4EE03C74-E9E6-F2A1-F657-569298918E85}"/>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21155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627FE-C63C-6B16-F797-F4F2D0F68D5E}"/>
              </a:ext>
            </a:extLst>
          </p:cNvPr>
          <p:cNvSpPr>
            <a:spLocks noGrp="1"/>
          </p:cNvSpPr>
          <p:nvPr>
            <p:ph type="title"/>
          </p:nvPr>
        </p:nvSpPr>
        <p:spPr>
          <a:xfrm>
            <a:off x="1040130" y="102235"/>
            <a:ext cx="7063740" cy="936137"/>
          </a:xfrm>
        </p:spPr>
        <p:txBody>
          <a:bodyPr/>
          <a:lstStyle/>
          <a:p>
            <a:r>
              <a:rPr kumimoji="1" lang="ja-JP" altLang="en-US" dirty="0"/>
              <a:t>職場の信頼醸成を目的とした１</a:t>
            </a:r>
            <a:r>
              <a:rPr kumimoji="1" lang="en-US" altLang="ja-JP" dirty="0"/>
              <a:t>ON1</a:t>
            </a:r>
            <a:endParaRPr kumimoji="1" lang="ja-JP" altLang="en-US" dirty="0"/>
          </a:p>
        </p:txBody>
      </p:sp>
      <p:sp>
        <p:nvSpPr>
          <p:cNvPr id="3" name="スライド番号プレースホルダー 2">
            <a:extLst>
              <a:ext uri="{FF2B5EF4-FFF2-40B4-BE49-F238E27FC236}">
                <a16:creationId xmlns:a16="http://schemas.microsoft.com/office/drawing/2014/main" id="{1E596DF7-0B1E-B51C-9363-C84B06089A1C}"/>
              </a:ext>
            </a:extLst>
          </p:cNvPr>
          <p:cNvSpPr>
            <a:spLocks noGrp="1"/>
          </p:cNvSpPr>
          <p:nvPr>
            <p:ph type="sldNum" sz="quarter" idx="12"/>
          </p:nvPr>
        </p:nvSpPr>
        <p:spPr/>
        <p:txBody>
          <a:bodyPr/>
          <a:lstStyle/>
          <a:p>
            <a:pPr algn="r"/>
            <a:fld id="{A7141F94-3B42-46BB-BAAC-A13AB19D2F6E}" type="slidenum">
              <a:rPr kumimoji="1" lang="ja-JP" altLang="en-US" smtClean="0"/>
              <a:pPr algn="r"/>
              <a:t>29</a:t>
            </a:fld>
            <a:endParaRPr kumimoji="1" lang="ja-JP" altLang="en-US"/>
          </a:p>
        </p:txBody>
      </p:sp>
      <p:sp>
        <p:nvSpPr>
          <p:cNvPr id="4" name="テキスト ボックス 3">
            <a:extLst>
              <a:ext uri="{FF2B5EF4-FFF2-40B4-BE49-F238E27FC236}">
                <a16:creationId xmlns:a16="http://schemas.microsoft.com/office/drawing/2014/main" id="{E66A66EC-9F88-2DA5-5842-997A271112D0}"/>
              </a:ext>
            </a:extLst>
          </p:cNvPr>
          <p:cNvSpPr txBox="1"/>
          <p:nvPr/>
        </p:nvSpPr>
        <p:spPr>
          <a:xfrm>
            <a:off x="1651635" y="1383030"/>
            <a:ext cx="5840730" cy="461665"/>
          </a:xfrm>
          <a:prstGeom prst="rect">
            <a:avLst/>
          </a:prstGeom>
          <a:solidFill>
            <a:srgbClr val="F2F8EE"/>
          </a:solid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離職防止の対策としての１</a:t>
            </a:r>
            <a:r>
              <a:rPr kumimoji="1" lang="en-US" altLang="ja-JP" sz="2400" b="1" dirty="0">
                <a:latin typeface="Meiryo UI" panose="020B0604030504040204" pitchFamily="50" charset="-128"/>
                <a:ea typeface="Meiryo UI" panose="020B0604030504040204" pitchFamily="50" charset="-128"/>
              </a:rPr>
              <a:t>ON1</a:t>
            </a:r>
            <a:r>
              <a:rPr kumimoji="1" lang="ja-JP" altLang="en-US" sz="2400" b="1" dirty="0">
                <a:latin typeface="Meiryo UI" panose="020B0604030504040204" pitchFamily="50" charset="-128"/>
                <a:ea typeface="Meiryo UI" panose="020B0604030504040204" pitchFamily="50" charset="-128"/>
              </a:rPr>
              <a:t>ミーティング</a:t>
            </a:r>
          </a:p>
        </p:txBody>
      </p:sp>
      <p:sp>
        <p:nvSpPr>
          <p:cNvPr id="5" name="字幕 2">
            <a:extLst>
              <a:ext uri="{FF2B5EF4-FFF2-40B4-BE49-F238E27FC236}">
                <a16:creationId xmlns:a16="http://schemas.microsoft.com/office/drawing/2014/main" id="{E79DDC20-4CCC-46EA-5F9E-090F80BC7D7F}"/>
              </a:ext>
            </a:extLst>
          </p:cNvPr>
          <p:cNvSpPr txBox="1">
            <a:spLocks/>
          </p:cNvSpPr>
          <p:nvPr/>
        </p:nvSpPr>
        <p:spPr>
          <a:xfrm>
            <a:off x="772456" y="2189353"/>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latin typeface="Meiryo UI" panose="020B0604030504040204" pitchFamily="50" charset="-128"/>
                <a:ea typeface="Meiryo UI" panose="020B0604030504040204" pitchFamily="50" charset="-128"/>
              </a:rPr>
              <a:t>Q:</a:t>
            </a:r>
            <a:r>
              <a:rPr lang="ja-JP" altLang="en-US" sz="2000" dirty="0">
                <a:latin typeface="Meiryo UI" panose="020B0604030504040204" pitchFamily="50" charset="-128"/>
                <a:ea typeface="Meiryo UI" panose="020B0604030504040204" pitchFamily="50" charset="-128"/>
              </a:rPr>
              <a:t>皆さんの職場では、１ＯＮ１ミーティングを実施していますか？</a:t>
            </a:r>
          </a:p>
        </p:txBody>
      </p:sp>
      <p:sp>
        <p:nvSpPr>
          <p:cNvPr id="6" name="正方形/長方形 5">
            <a:extLst>
              <a:ext uri="{FF2B5EF4-FFF2-40B4-BE49-F238E27FC236}">
                <a16:creationId xmlns:a16="http://schemas.microsoft.com/office/drawing/2014/main" id="{21CACAB3-60B6-68BC-0BBC-EBBE112C0F5E}"/>
              </a:ext>
            </a:extLst>
          </p:cNvPr>
          <p:cNvSpPr/>
          <p:nvPr/>
        </p:nvSpPr>
        <p:spPr>
          <a:xfrm>
            <a:off x="437420" y="2743200"/>
            <a:ext cx="8269160" cy="3303270"/>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フッター プレースホルダー 6">
            <a:extLst>
              <a:ext uri="{FF2B5EF4-FFF2-40B4-BE49-F238E27FC236}">
                <a16:creationId xmlns:a16="http://schemas.microsoft.com/office/drawing/2014/main" id="{A86B75CD-B4D0-790B-07E8-C45CB1BA4E68}"/>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57625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738847"/>
          </a:xfrm>
        </p:spPr>
        <p:txBody>
          <a:bodyPr>
            <a:normAutofit/>
          </a:bodyPr>
          <a:lstStyle/>
          <a:p>
            <a:r>
              <a:rPr kumimoji="1" lang="ja-JP" altLang="en-US" sz="2400" b="1" dirty="0"/>
              <a:t>講師プロフィール　</a:t>
            </a:r>
            <a:r>
              <a:rPr lang="ja-JP" altLang="en-US" sz="2400" b="1" dirty="0"/>
              <a:t>城下　博美</a:t>
            </a:r>
            <a:r>
              <a:rPr lang="ja-JP" altLang="ja-JP" sz="2400" b="1" dirty="0"/>
              <a:t>（</a:t>
            </a:r>
            <a:r>
              <a:rPr lang="ja-JP" altLang="en-US" sz="2400" b="1" dirty="0"/>
              <a:t>しろした　ひろみ</a:t>
            </a:r>
            <a:r>
              <a:rPr lang="ja-JP" altLang="ja-JP" sz="2400" b="1" dirty="0"/>
              <a:t>）</a:t>
            </a:r>
            <a:endParaRPr kumimoji="1" lang="ja-JP" altLang="en-US" sz="2400" b="1" dirty="0"/>
          </a:p>
        </p:txBody>
      </p:sp>
      <p:sp>
        <p:nvSpPr>
          <p:cNvPr id="7" name="テキスト ボックス 6"/>
          <p:cNvSpPr txBox="1"/>
          <p:nvPr/>
        </p:nvSpPr>
        <p:spPr>
          <a:xfrm>
            <a:off x="477815" y="896116"/>
            <a:ext cx="1081087" cy="261938"/>
          </a:xfrm>
          <a:prstGeom prst="rect">
            <a:avLst/>
          </a:prstGeom>
          <a:solidFill>
            <a:schemeClr val="accent4">
              <a:lumMod val="60000"/>
              <a:lumOff val="40000"/>
            </a:schemeClr>
          </a:solidFill>
          <a:ln>
            <a:solidFill>
              <a:schemeClr val="accent3">
                <a:lumMod val="60000"/>
                <a:lumOff val="40000"/>
              </a:schemeClr>
            </a:solidFill>
          </a:ln>
        </p:spPr>
        <p:txBody>
          <a:bodyPr>
            <a:spAutoFit/>
          </a:bodyPr>
          <a:lstStyle/>
          <a:p>
            <a:pPr>
              <a:defRPr/>
            </a:pPr>
            <a:r>
              <a:rPr lang="ja-JP" altLang="en-US" sz="1100" dirty="0">
                <a:latin typeface="メイリオ" pitchFamily="50" charset="-128"/>
                <a:ea typeface="メイリオ" pitchFamily="50" charset="-128"/>
                <a:cs typeface="メイリオ" pitchFamily="50" charset="-128"/>
              </a:rPr>
              <a:t>略歴</a:t>
            </a:r>
          </a:p>
        </p:txBody>
      </p:sp>
      <p:cxnSp>
        <p:nvCxnSpPr>
          <p:cNvPr id="8" name="直線コネクタ 7"/>
          <p:cNvCxnSpPr/>
          <p:nvPr/>
        </p:nvCxnSpPr>
        <p:spPr>
          <a:xfrm>
            <a:off x="467544" y="1160893"/>
            <a:ext cx="7848600" cy="0"/>
          </a:xfrm>
          <a:prstGeom prst="line">
            <a:avLst/>
          </a:prstGeom>
          <a:ln>
            <a:solidFill>
              <a:srgbClr val="66BAAA"/>
            </a:solidFill>
          </a:ln>
        </p:spPr>
        <p:style>
          <a:lnRef idx="2">
            <a:schemeClr val="accent3"/>
          </a:lnRef>
          <a:fillRef idx="0">
            <a:schemeClr val="accent3"/>
          </a:fillRef>
          <a:effectRef idx="1">
            <a:schemeClr val="accent3"/>
          </a:effectRef>
          <a:fontRef idx="minor">
            <a:schemeClr val="tx1"/>
          </a:fontRef>
        </p:style>
      </p:cxnSp>
      <p:sp>
        <p:nvSpPr>
          <p:cNvPr id="9" name="テキスト ボックス 8"/>
          <p:cNvSpPr txBox="1"/>
          <p:nvPr/>
        </p:nvSpPr>
        <p:spPr>
          <a:xfrm>
            <a:off x="395536" y="4439145"/>
            <a:ext cx="2880048" cy="261610"/>
          </a:xfrm>
          <a:prstGeom prst="rect">
            <a:avLst/>
          </a:prstGeom>
          <a:solidFill>
            <a:schemeClr val="accent4">
              <a:lumMod val="60000"/>
              <a:lumOff val="40000"/>
            </a:schemeClr>
          </a:solidFill>
          <a:ln>
            <a:solidFill>
              <a:schemeClr val="accent3">
                <a:lumMod val="60000"/>
                <a:lumOff val="40000"/>
              </a:schemeClr>
            </a:solidFill>
          </a:ln>
        </p:spPr>
        <p:txBody>
          <a:bodyPr wrap="square">
            <a:spAutoFit/>
          </a:bodyPr>
          <a:lstStyle/>
          <a:p>
            <a:pPr>
              <a:defRPr/>
            </a:pPr>
            <a:r>
              <a:rPr lang="ja-JP" altLang="en-US" sz="1100" dirty="0">
                <a:latin typeface="メイリオ" pitchFamily="50" charset="-128"/>
                <a:ea typeface="メイリオ" pitchFamily="50" charset="-128"/>
                <a:cs typeface="メイリオ" pitchFamily="50" charset="-128"/>
              </a:rPr>
              <a:t>研修・コンサルティング実績（一部抜粋）</a:t>
            </a:r>
          </a:p>
        </p:txBody>
      </p:sp>
      <p:cxnSp>
        <p:nvCxnSpPr>
          <p:cNvPr id="10" name="直線コネクタ 9"/>
          <p:cNvCxnSpPr/>
          <p:nvPr/>
        </p:nvCxnSpPr>
        <p:spPr>
          <a:xfrm>
            <a:off x="395536" y="4721393"/>
            <a:ext cx="7848600" cy="0"/>
          </a:xfrm>
          <a:prstGeom prst="line">
            <a:avLst/>
          </a:prstGeom>
          <a:ln>
            <a:solidFill>
              <a:srgbClr val="66BAAA"/>
            </a:solidFill>
          </a:ln>
        </p:spPr>
        <p:style>
          <a:lnRef idx="2">
            <a:schemeClr val="accent3"/>
          </a:lnRef>
          <a:fillRef idx="0">
            <a:schemeClr val="accent3"/>
          </a:fillRef>
          <a:effectRef idx="1">
            <a:schemeClr val="accent3"/>
          </a:effectRef>
          <a:fontRef idx="minor">
            <a:schemeClr val="tx1"/>
          </a:fontRef>
        </p:style>
      </p:cxnSp>
      <p:sp>
        <p:nvSpPr>
          <p:cNvPr id="12" name="テキスト ボックス 11"/>
          <p:cNvSpPr txBox="1"/>
          <p:nvPr/>
        </p:nvSpPr>
        <p:spPr>
          <a:xfrm>
            <a:off x="420986" y="2680394"/>
            <a:ext cx="1936750" cy="260350"/>
          </a:xfrm>
          <a:prstGeom prst="rect">
            <a:avLst/>
          </a:prstGeom>
          <a:solidFill>
            <a:schemeClr val="accent4">
              <a:lumMod val="60000"/>
              <a:lumOff val="40000"/>
            </a:schemeClr>
          </a:solidFill>
          <a:ln>
            <a:solidFill>
              <a:schemeClr val="accent3">
                <a:lumMod val="60000"/>
                <a:lumOff val="40000"/>
              </a:schemeClr>
            </a:solidFill>
          </a:ln>
        </p:spPr>
        <p:txBody>
          <a:bodyPr>
            <a:spAutoFit/>
          </a:bodyPr>
          <a:lstStyle/>
          <a:p>
            <a:pPr>
              <a:defRPr/>
            </a:pPr>
            <a:r>
              <a:rPr lang="ja-JP" altLang="en-US" sz="1100" dirty="0">
                <a:latin typeface="メイリオ" pitchFamily="50" charset="-128"/>
                <a:ea typeface="メイリオ" pitchFamily="50" charset="-128"/>
                <a:cs typeface="メイリオ" pitchFamily="50" charset="-128"/>
              </a:rPr>
              <a:t>専門分野</a:t>
            </a:r>
          </a:p>
        </p:txBody>
      </p:sp>
      <p:cxnSp>
        <p:nvCxnSpPr>
          <p:cNvPr id="13" name="直線コネクタ 12"/>
          <p:cNvCxnSpPr/>
          <p:nvPr/>
        </p:nvCxnSpPr>
        <p:spPr>
          <a:xfrm>
            <a:off x="395536" y="2930424"/>
            <a:ext cx="7848600" cy="0"/>
          </a:xfrm>
          <a:prstGeom prst="line">
            <a:avLst/>
          </a:prstGeom>
          <a:ln>
            <a:solidFill>
              <a:srgbClr val="66BAAA"/>
            </a:solidFill>
          </a:ln>
        </p:spPr>
        <p:style>
          <a:lnRef idx="2">
            <a:schemeClr val="accent3"/>
          </a:lnRef>
          <a:fillRef idx="0">
            <a:schemeClr val="accent3"/>
          </a:fillRef>
          <a:effectRef idx="1">
            <a:schemeClr val="accent3"/>
          </a:effectRef>
          <a:fontRef idx="minor">
            <a:schemeClr val="tx1"/>
          </a:fontRef>
        </p:style>
      </p:cxnSp>
      <p:sp>
        <p:nvSpPr>
          <p:cNvPr id="5" name="正方形/長方形 4">
            <a:extLst>
              <a:ext uri="{FF2B5EF4-FFF2-40B4-BE49-F238E27FC236}">
                <a16:creationId xmlns:a16="http://schemas.microsoft.com/office/drawing/2014/main" id="{22BDBB1D-6696-435E-A637-3BBC2954F60F}"/>
              </a:ext>
            </a:extLst>
          </p:cNvPr>
          <p:cNvSpPr/>
          <p:nvPr/>
        </p:nvSpPr>
        <p:spPr>
          <a:xfrm>
            <a:off x="477815" y="1166573"/>
            <a:ext cx="6696744" cy="1323439"/>
          </a:xfrm>
          <a:prstGeom prst="rect">
            <a:avLst/>
          </a:prstGeom>
        </p:spPr>
        <p:txBody>
          <a:bodyPr wrap="square">
            <a:spAutoFit/>
          </a:bodyPr>
          <a:lstStyle/>
          <a:p>
            <a:r>
              <a:rPr lang="en-US" altLang="ja-JP" sz="1000" kern="100" dirty="0">
                <a:latin typeface="ＭＳ Ｐゴシック" panose="020B0600070205080204" pitchFamily="50" charset="-128"/>
                <a:cs typeface="Times New Roman" panose="02020603050405020304" pitchFamily="18" charset="0"/>
              </a:rPr>
              <a:t>1986</a:t>
            </a:r>
            <a:r>
              <a:rPr lang="ja-JP" altLang="ja-JP" sz="1000" kern="100" dirty="0">
                <a:cs typeface="Times New Roman" panose="02020603050405020304" pitchFamily="18" charset="0"/>
              </a:rPr>
              <a:t>年食品製造販売会社で、店舗経営者として勤務後、本部教育課に所属し、初代教育インストラクターとなる。全社的な教育研修に携わり、社員の接客接遇応対マナー教育を手掛けると同時に、社内インストラクターの育成にも貢献。会社のサービス教育体系の基礎を築く。</a:t>
            </a:r>
            <a:br>
              <a:rPr lang="en-US" altLang="ja-JP" sz="1000" kern="100" dirty="0">
                <a:cs typeface="Times New Roman" panose="02020603050405020304" pitchFamily="18" charset="0"/>
              </a:rPr>
            </a:br>
            <a:r>
              <a:rPr lang="en-US" altLang="ja-JP" sz="1000" kern="100" dirty="0">
                <a:cs typeface="Times New Roman" panose="02020603050405020304" pitchFamily="18" charset="0"/>
              </a:rPr>
              <a:t>2005</a:t>
            </a:r>
            <a:r>
              <a:rPr lang="ja-JP" altLang="ja-JP" sz="1000" kern="100" dirty="0">
                <a:cs typeface="Times New Roman" panose="02020603050405020304" pitchFamily="18" charset="0"/>
              </a:rPr>
              <a:t>年からフリーランスとして独立後、教育インストラクターとして、接客接遇マナーの分野で企業教育に従事。多方面の一般企業において、参加者のニーズを踏まえた研修を手掛けている。近年は、部下指導に対する問題解決やコーチングを取り入れた研修、職場で真に活かすことができる</a:t>
            </a:r>
            <a:r>
              <a:rPr lang="en-US" altLang="ja-JP" sz="1000" kern="100" dirty="0">
                <a:cs typeface="Times New Roman" panose="02020603050405020304" pitchFamily="18" charset="0"/>
              </a:rPr>
              <a:t>OJT</a:t>
            </a:r>
            <a:r>
              <a:rPr lang="ja-JP" altLang="ja-JP" sz="1000" kern="100" dirty="0">
                <a:cs typeface="Times New Roman" panose="02020603050405020304" pitchFamily="18" charset="0"/>
              </a:rPr>
              <a:t>やチームマネジメント、コミュニケーション向上のご支援が中心となっている。また、現場調査や直接での指導などを通して、実践的で細やかな教育指導にも力を入れている。単なるビジネススキルを学ぶだけでなく、研修後の行動変革を念頭に入れた教育を実施し、多くのリピートを頂いている。</a:t>
            </a:r>
            <a:endParaRPr lang="ja-JP" altLang="en-US" sz="1000" dirty="0"/>
          </a:p>
        </p:txBody>
      </p:sp>
      <p:sp>
        <p:nvSpPr>
          <p:cNvPr id="6" name="正方形/長方形 5">
            <a:extLst>
              <a:ext uri="{FF2B5EF4-FFF2-40B4-BE49-F238E27FC236}">
                <a16:creationId xmlns:a16="http://schemas.microsoft.com/office/drawing/2014/main" id="{729DC2B2-0521-42E4-B0A8-0E067C01757B}"/>
              </a:ext>
            </a:extLst>
          </p:cNvPr>
          <p:cNvSpPr/>
          <p:nvPr/>
        </p:nvSpPr>
        <p:spPr>
          <a:xfrm>
            <a:off x="395536" y="2900158"/>
            <a:ext cx="3363360" cy="1692451"/>
          </a:xfrm>
          <a:prstGeom prst="rect">
            <a:avLst/>
          </a:prstGeom>
        </p:spPr>
        <p:txBody>
          <a:bodyPr wrap="square">
            <a:spAutoFit/>
          </a:bodyPr>
          <a:lstStyle/>
          <a:p>
            <a:pPr>
              <a:lnSpc>
                <a:spcPts val="1400"/>
              </a:lnSpc>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ビジネスマナー</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コミュニケーション</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思考系</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マネジメント</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顧客満足</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クレーム対応</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a:t>
            </a:r>
            <a:r>
              <a:rPr lang="ja-JP" altLang="en-US" sz="1000" kern="100" dirty="0">
                <a:latin typeface="Century" panose="02040604050505020304" pitchFamily="18" charset="0"/>
                <a:cs typeface="Times New Roman" panose="02020603050405020304" pitchFamily="18" charset="0"/>
              </a:rPr>
              <a:t>部下育成</a:t>
            </a:r>
            <a:endParaRPr lang="en-US" altLang="ja-JP" sz="1000" kern="100" dirty="0">
              <a:latin typeface="Century" panose="02040604050505020304" pitchFamily="18" charset="0"/>
              <a:cs typeface="Times New Roman" panose="02020603050405020304" pitchFamily="18" charset="0"/>
            </a:endParaRPr>
          </a:p>
          <a:p>
            <a:pPr>
              <a:lnSpc>
                <a:spcPts val="1400"/>
              </a:lnSpc>
            </a:pPr>
            <a:endParaRPr lang="ja-JP" altLang="en-US" sz="1000" dirty="0"/>
          </a:p>
        </p:txBody>
      </p:sp>
      <p:sp>
        <p:nvSpPr>
          <p:cNvPr id="19" name="正方形/長方形 18">
            <a:extLst>
              <a:ext uri="{FF2B5EF4-FFF2-40B4-BE49-F238E27FC236}">
                <a16:creationId xmlns:a16="http://schemas.microsoft.com/office/drawing/2014/main" id="{2BF90623-C85E-41B1-9D19-9234A7870217}"/>
              </a:ext>
            </a:extLst>
          </p:cNvPr>
          <p:cNvSpPr/>
          <p:nvPr/>
        </p:nvSpPr>
        <p:spPr>
          <a:xfrm>
            <a:off x="2357735" y="3098012"/>
            <a:ext cx="2157625" cy="1517980"/>
          </a:xfrm>
          <a:prstGeom prst="rect">
            <a:avLst/>
          </a:prstGeom>
        </p:spPr>
        <p:txBody>
          <a:bodyPr wrap="square">
            <a:spAutoFit/>
          </a:bodyPr>
          <a:lstStyle/>
          <a:p>
            <a:pPr>
              <a:lnSpc>
                <a:spcPts val="1400"/>
              </a:lnSpc>
            </a:pPr>
            <a:r>
              <a:rPr lang="ja-JP" altLang="en-US" sz="1000" kern="100" dirty="0">
                <a:latin typeface="Century" panose="02040604050505020304" pitchFamily="18" charset="0"/>
                <a:cs typeface="Times New Roman" panose="02020603050405020304" pitchFamily="18" charset="0"/>
              </a:rPr>
              <a:t>■コーチング</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en-US" altLang="ja-JP" sz="1000" kern="100" dirty="0">
                <a:latin typeface="+mj-ea"/>
                <a:ea typeface="+mj-ea"/>
                <a:cs typeface="Times New Roman" panose="02020603050405020304" pitchFamily="18" charset="0"/>
              </a:rPr>
              <a:t>■</a:t>
            </a:r>
            <a:r>
              <a:rPr lang="ja-JP" altLang="en-US" sz="1000" kern="100" dirty="0">
                <a:latin typeface="+mj-ea"/>
                <a:ea typeface="+mj-ea"/>
                <a:cs typeface="Times New Roman" panose="02020603050405020304" pitchFamily="18" charset="0"/>
              </a:rPr>
              <a:t>コンプライアンス</a:t>
            </a:r>
            <a:endParaRPr lang="ja-JP" altLang="ja-JP" sz="1000" kern="100" dirty="0">
              <a:latin typeface="+mj-ea"/>
              <a:ea typeface="+mj-ea"/>
              <a:cs typeface="Times New Roman" panose="02020603050405020304" pitchFamily="18" charset="0"/>
            </a:endParaRPr>
          </a:p>
          <a:p>
            <a:pPr>
              <a:lnSpc>
                <a:spcPts val="1400"/>
              </a:lnSpc>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a:t>
            </a:r>
            <a:r>
              <a:rPr lang="ja-JP" altLang="ja-JP" sz="1000" kern="100" dirty="0">
                <a:latin typeface="Century" panose="02040604050505020304" pitchFamily="18" charset="0"/>
                <a:cs typeface="Times New Roman" panose="02020603050405020304" pitchFamily="18" charset="0"/>
              </a:rPr>
              <a:t>販売スタッフ現場指導</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a:t>
            </a:r>
            <a:r>
              <a:rPr lang="ja-JP" altLang="ja-JP" sz="1000" kern="100" dirty="0">
                <a:latin typeface="Century" panose="02040604050505020304" pitchFamily="18" charset="0"/>
                <a:cs typeface="Times New Roman" panose="02020603050405020304" pitchFamily="18" charset="0"/>
              </a:rPr>
              <a:t>ユニバーサルサービス</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a:t>
            </a:r>
            <a:r>
              <a:rPr lang="en-US" altLang="ja-JP" sz="1000" kern="100" dirty="0" err="1">
                <a:latin typeface="ＭＳ Ｐゴシック" panose="020B0600070205080204" pitchFamily="50" charset="-128"/>
                <a:ea typeface="ＭＳ Ｐ明朝" panose="02020600040205080304" pitchFamily="18" charset="-128"/>
                <a:cs typeface="Times New Roman" panose="02020603050405020304" pitchFamily="18" charset="0"/>
              </a:rPr>
              <a:t>DiSC</a:t>
            </a:r>
            <a:r>
              <a:rPr lang="ja-JP" altLang="ja-JP" sz="1000" kern="100" dirty="0">
                <a:latin typeface="Century" panose="02040604050505020304" pitchFamily="18" charset="0"/>
                <a:cs typeface="Times New Roman" panose="02020603050405020304" pitchFamily="18" charset="0"/>
              </a:rPr>
              <a:t>コミュニケーション</a:t>
            </a:r>
            <a:endParaRPr lang="en-US" altLang="ja-JP" sz="1000" kern="100" dirty="0">
              <a:latin typeface="Century" panose="02040604050505020304" pitchFamily="18" charset="0"/>
              <a:cs typeface="Times New Roman" panose="02020603050405020304" pitchFamily="18" charset="0"/>
            </a:endParaRPr>
          </a:p>
          <a:p>
            <a:pPr>
              <a:lnSpc>
                <a:spcPts val="1400"/>
              </a:lnSpc>
            </a:pPr>
            <a:r>
              <a:rPr lang="ja-JP" altLang="en-US" sz="1000" kern="100" dirty="0">
                <a:latin typeface="Century" panose="02040604050505020304" pitchFamily="18" charset="0"/>
                <a:ea typeface="ＭＳ Ｐ明朝" panose="02020600040205080304" pitchFamily="18" charset="-128"/>
                <a:cs typeface="Times New Roman" panose="02020603050405020304" pitchFamily="18" charset="0"/>
              </a:rPr>
              <a:t>■カスタマーハラスメント</a:t>
            </a:r>
            <a:endParaRPr lang="en-US"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en-US" sz="1000" kern="100" dirty="0">
                <a:latin typeface="Century" panose="02040604050505020304" pitchFamily="18" charset="0"/>
                <a:ea typeface="ＭＳ Ｐ明朝" panose="02020600040205080304" pitchFamily="18" charset="-128"/>
                <a:cs typeface="Times New Roman" panose="02020603050405020304" pitchFamily="18" charset="0"/>
              </a:rPr>
              <a:t>■シニア職員のモチベーション向上</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A51C700F-8C13-44FE-8490-1EBD858C4A23}"/>
              </a:ext>
            </a:extLst>
          </p:cNvPr>
          <p:cNvSpPr/>
          <p:nvPr/>
        </p:nvSpPr>
        <p:spPr>
          <a:xfrm>
            <a:off x="4515361" y="3104870"/>
            <a:ext cx="3797991" cy="1118255"/>
          </a:xfrm>
          <a:prstGeom prst="rect">
            <a:avLst/>
          </a:prstGeom>
        </p:spPr>
        <p:txBody>
          <a:bodyPr wrap="square">
            <a:spAutoFit/>
          </a:bodyPr>
          <a:lstStyle/>
          <a:p>
            <a:pPr>
              <a:lnSpc>
                <a:spcPts val="1400"/>
              </a:lnSpc>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 </a:t>
            </a:r>
            <a:r>
              <a:rPr lang="ja-JP" altLang="ja-JP" sz="1000" kern="100" dirty="0">
                <a:latin typeface="Century" panose="02040604050505020304" pitchFamily="18" charset="0"/>
                <a:cs typeface="Times New Roman" panose="02020603050405020304" pitchFamily="18" charset="0"/>
              </a:rPr>
              <a:t>－保有資格―</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gn="just">
              <a:lnSpc>
                <a:spcPts val="1400"/>
              </a:lnSpc>
              <a:spcAft>
                <a:spcPts val="0"/>
              </a:spcAft>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■NPO</a:t>
            </a:r>
            <a:r>
              <a:rPr lang="ja-JP" altLang="ja-JP" sz="1000" kern="100" dirty="0">
                <a:latin typeface="Century" panose="02040604050505020304" pitchFamily="18" charset="0"/>
                <a:cs typeface="Times New Roman" panose="02020603050405020304" pitchFamily="18" charset="0"/>
              </a:rPr>
              <a:t>法人国際メンターシップ協会　アソシエートメンター</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gn="just">
              <a:lnSpc>
                <a:spcPts val="1400"/>
              </a:lnSpc>
              <a:spcAft>
                <a:spcPts val="0"/>
              </a:spcAft>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■HRD</a:t>
            </a:r>
            <a:r>
              <a:rPr lang="ja-JP" altLang="ja-JP" sz="1000" kern="100" dirty="0">
                <a:latin typeface="Century" panose="02040604050505020304" pitchFamily="18" charset="0"/>
                <a:cs typeface="Times New Roman" panose="02020603050405020304" pitchFamily="18" charset="0"/>
              </a:rPr>
              <a:t>グループ　</a:t>
            </a:r>
            <a:r>
              <a:rPr lang="en-US" altLang="ja-JP" sz="1000" kern="100" dirty="0" err="1">
                <a:latin typeface="Century" panose="02040604050505020304" pitchFamily="18" charset="0"/>
                <a:cs typeface="Times New Roman" panose="02020603050405020304" pitchFamily="18" charset="0"/>
              </a:rPr>
              <a:t>DiSC</a:t>
            </a:r>
            <a:r>
              <a:rPr lang="ja-JP" altLang="ja-JP" sz="1000" kern="100" dirty="0">
                <a:latin typeface="Century" panose="02040604050505020304" pitchFamily="18" charset="0"/>
                <a:cs typeface="Times New Roman" panose="02020603050405020304" pitchFamily="18" charset="0"/>
              </a:rPr>
              <a:t>認定コンサルタント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gn="just">
              <a:lnSpc>
                <a:spcPts val="1400"/>
              </a:lnSpc>
              <a:spcAft>
                <a:spcPts val="0"/>
              </a:spcAft>
            </a:pPr>
            <a:r>
              <a:rPr lang="en-US" altLang="ja-JP" sz="1000" kern="100" dirty="0">
                <a:latin typeface="ＭＳ Ｐゴシック" panose="020B0600070205080204" pitchFamily="50" charset="-128"/>
                <a:ea typeface="ＭＳ Ｐ明朝" panose="02020600040205080304" pitchFamily="18" charset="-128"/>
                <a:cs typeface="Times New Roman" panose="02020603050405020304" pitchFamily="18" charset="0"/>
              </a:rPr>
              <a:t>■</a:t>
            </a:r>
            <a:r>
              <a:rPr lang="ja-JP" altLang="ja-JP" sz="1000" kern="100" dirty="0">
                <a:latin typeface="Century" panose="02040604050505020304" pitchFamily="18" charset="0"/>
                <a:cs typeface="Times New Roman" panose="02020603050405020304" pitchFamily="18" charset="0"/>
              </a:rPr>
              <a:t>特定非営利活動法人　日本ファシリテーション協会　会員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r>
              <a:rPr lang="en-US" altLang="ja-JP" sz="1000" kern="100" dirty="0">
                <a:latin typeface="ＭＳ Ｐゴシック" panose="020B0600070205080204" pitchFamily="50" charset="-128"/>
                <a:cs typeface="Times New Roman" panose="02020603050405020304" pitchFamily="18" charset="0"/>
              </a:rPr>
              <a:t>■</a:t>
            </a:r>
            <a:r>
              <a:rPr lang="ja-JP" altLang="ja-JP" sz="1000" kern="100" dirty="0">
                <a:cs typeface="Times New Roman" panose="02020603050405020304" pitchFamily="18" charset="0"/>
              </a:rPr>
              <a:t>公益財団法人ケアフィット共育機構　</a:t>
            </a:r>
            <a:endParaRPr lang="en-US" altLang="ja-JP" sz="1000" kern="100" dirty="0">
              <a:cs typeface="Times New Roman" panose="02020603050405020304" pitchFamily="18" charset="0"/>
            </a:endParaRPr>
          </a:p>
          <a:p>
            <a:r>
              <a:rPr lang="ja-JP" altLang="en-US" sz="1000" kern="100" dirty="0">
                <a:cs typeface="Times New Roman" panose="02020603050405020304" pitchFamily="18" charset="0"/>
              </a:rPr>
              <a:t>　　</a:t>
            </a:r>
            <a:r>
              <a:rPr lang="ja-JP" altLang="ja-JP" sz="1000" kern="100" dirty="0">
                <a:cs typeface="Times New Roman" panose="02020603050405020304" pitchFamily="18" charset="0"/>
              </a:rPr>
              <a:t>サービス介助士イン</a:t>
            </a:r>
            <a:r>
              <a:rPr lang="ja-JP" altLang="en-US" sz="1000" kern="100" dirty="0">
                <a:cs typeface="Times New Roman" panose="02020603050405020304" pitchFamily="18" charset="0"/>
              </a:rPr>
              <a:t> </a:t>
            </a:r>
            <a:r>
              <a:rPr lang="ja-JP" altLang="ja-JP" sz="1000" kern="100" dirty="0">
                <a:cs typeface="Times New Roman" panose="02020603050405020304" pitchFamily="18" charset="0"/>
              </a:rPr>
              <a:t>ストラクター</a:t>
            </a:r>
            <a:endParaRPr lang="ja-JP" altLang="en-US" sz="1000" dirty="0"/>
          </a:p>
        </p:txBody>
      </p:sp>
      <p:sp>
        <p:nvSpPr>
          <p:cNvPr id="15" name="正方形/長方形 14">
            <a:extLst>
              <a:ext uri="{FF2B5EF4-FFF2-40B4-BE49-F238E27FC236}">
                <a16:creationId xmlns:a16="http://schemas.microsoft.com/office/drawing/2014/main" id="{7BF02FDD-0CAF-4619-B064-98B7382AA3E1}"/>
              </a:ext>
            </a:extLst>
          </p:cNvPr>
          <p:cNvSpPr/>
          <p:nvPr/>
        </p:nvSpPr>
        <p:spPr>
          <a:xfrm>
            <a:off x="395536" y="4721393"/>
            <a:ext cx="3363360" cy="1510350"/>
          </a:xfrm>
          <a:prstGeom prst="rect">
            <a:avLst/>
          </a:prstGeom>
        </p:spPr>
        <p:txBody>
          <a:bodyPr wrap="square">
            <a:spAutoFit/>
          </a:bodyPr>
          <a:lstStyle/>
          <a:p>
            <a:pPr>
              <a:lnSpc>
                <a:spcPts val="1400"/>
              </a:lnSpc>
            </a:pPr>
            <a:r>
              <a:rPr lang="ja-JP" altLang="ja-JP" sz="1000" b="1" kern="100" dirty="0">
                <a:latin typeface="Century" panose="02040604050505020304" pitchFamily="18" charset="0"/>
                <a:cs typeface="Times New Roman" panose="02020603050405020304" pitchFamily="18" charset="0"/>
              </a:rPr>
              <a:t>【エネルギー事業】</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■株式会社</a:t>
            </a:r>
            <a:r>
              <a:rPr lang="ja-JP" altLang="en-US" sz="1000" kern="100" dirty="0">
                <a:latin typeface="Century" panose="02040604050505020304" pitchFamily="18" charset="0"/>
                <a:cs typeface="Times New Roman" panose="02020603050405020304" pitchFamily="18" charset="0"/>
              </a:rPr>
              <a:t>新出光　 　</a:t>
            </a:r>
            <a:r>
              <a:rPr lang="ja-JP" altLang="ja-JP" sz="1000" kern="100" dirty="0">
                <a:latin typeface="Century" panose="02040604050505020304" pitchFamily="18" charset="0"/>
                <a:cs typeface="Times New Roman" panose="02020603050405020304" pitchFamily="18" charset="0"/>
              </a:rPr>
              <a:t>■西部ガス株式</a:t>
            </a:r>
            <a:r>
              <a:rPr lang="ja-JP" altLang="en-US" sz="1000" kern="100" dirty="0">
                <a:latin typeface="Century" panose="02040604050505020304" pitchFamily="18" charset="0"/>
                <a:cs typeface="Times New Roman" panose="02020603050405020304" pitchFamily="18" charset="0"/>
              </a:rPr>
              <a:t>会社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■九州電力株式会社　</a:t>
            </a:r>
            <a:r>
              <a:rPr lang="ja-JP" altLang="en-US" sz="1000" kern="100" dirty="0">
                <a:latin typeface="Century" panose="02040604050505020304" pitchFamily="18" charset="0"/>
                <a:cs typeface="Times New Roman" panose="02020603050405020304" pitchFamily="18" charset="0"/>
              </a:rPr>
              <a:t>■九電テクノシステムズ株式会社</a:t>
            </a:r>
            <a:endParaRPr lang="en-US" altLang="ja-JP" sz="1000" kern="100" dirty="0">
              <a:latin typeface="Century" panose="02040604050505020304" pitchFamily="18" charset="0"/>
              <a:cs typeface="Times New Roman" panose="02020603050405020304" pitchFamily="18" charset="0"/>
            </a:endParaRPr>
          </a:p>
          <a:p>
            <a:pPr>
              <a:lnSpc>
                <a:spcPts val="1400"/>
              </a:lnSpc>
            </a:pPr>
            <a:r>
              <a:rPr lang="ja-JP" altLang="en-US" sz="1000" kern="100" dirty="0">
                <a:latin typeface="Century" panose="02040604050505020304" pitchFamily="18" charset="0"/>
                <a:cs typeface="Times New Roman" panose="02020603050405020304" pitchFamily="18" charset="0"/>
              </a:rPr>
              <a:t>■株式会社エネサンス九州  　■株式会社九電工</a:t>
            </a:r>
            <a:endParaRPr lang="en-US" altLang="ja-JP" sz="1000" kern="100" dirty="0">
              <a:latin typeface="Century" panose="02040604050505020304" pitchFamily="18" charset="0"/>
              <a:cs typeface="Times New Roman" panose="02020603050405020304" pitchFamily="18" charset="0"/>
            </a:endParaRPr>
          </a:p>
          <a:p>
            <a:pPr>
              <a:lnSpc>
                <a:spcPts val="1400"/>
              </a:lnSpc>
            </a:pPr>
            <a:r>
              <a:rPr lang="ja-JP" altLang="en-US" sz="1000" kern="100" dirty="0">
                <a:latin typeface="Century" panose="02040604050505020304" pitchFamily="18" charset="0"/>
                <a:cs typeface="Times New Roman" panose="02020603050405020304" pitchFamily="18" charset="0"/>
              </a:rPr>
              <a:t>■西部ガスカスタマーセンター株式会社</a:t>
            </a:r>
            <a:endParaRPr lang="en-US" altLang="ja-JP" sz="1000" kern="100" dirty="0">
              <a:latin typeface="Century" panose="02040604050505020304" pitchFamily="18" charset="0"/>
              <a:cs typeface="Times New Roman" panose="02020603050405020304" pitchFamily="18" charset="0"/>
            </a:endParaRPr>
          </a:p>
          <a:p>
            <a:pPr>
              <a:lnSpc>
                <a:spcPts val="1400"/>
              </a:lnSpc>
            </a:pPr>
            <a:r>
              <a:rPr lang="ja-JP" altLang="ja-JP" sz="1000" b="1" kern="100" dirty="0">
                <a:latin typeface="Century" panose="02040604050505020304" pitchFamily="18" charset="0"/>
                <a:cs typeface="Times New Roman" panose="02020603050405020304" pitchFamily="18" charset="0"/>
              </a:rPr>
              <a:t>【</a:t>
            </a:r>
            <a:r>
              <a:rPr lang="ja-JP" altLang="en-US" sz="1000" b="1" kern="100" dirty="0">
                <a:latin typeface="Century" panose="02040604050505020304" pitchFamily="18" charset="0"/>
                <a:cs typeface="Times New Roman" panose="02020603050405020304" pitchFamily="18" charset="0"/>
              </a:rPr>
              <a:t>情報</a:t>
            </a:r>
            <a:r>
              <a:rPr lang="ja-JP" altLang="ja-JP" sz="1000" b="1" kern="100" dirty="0">
                <a:latin typeface="Century" panose="02040604050505020304" pitchFamily="18" charset="0"/>
                <a:cs typeface="Times New Roman" panose="02020603050405020304" pitchFamily="18" charset="0"/>
              </a:rPr>
              <a:t>通信事業】</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marL="635000" indent="-635000">
              <a:lnSpc>
                <a:spcPts val="1400"/>
              </a:lnSpc>
            </a:pPr>
            <a:r>
              <a:rPr lang="ja-JP" altLang="ja-JP" sz="1000" kern="100" dirty="0">
                <a:latin typeface="Century" panose="02040604050505020304" pitchFamily="18" charset="0"/>
                <a:cs typeface="Times New Roman" panose="02020603050405020304" pitchFamily="18" charset="0"/>
              </a:rPr>
              <a:t>■株式会社ＮＴＴドコモ　■株式会社ドコモ</a:t>
            </a:r>
            <a:r>
              <a:rPr lang="en-US" altLang="ja-JP" sz="1000" kern="100" dirty="0">
                <a:latin typeface="Century" panose="02040604050505020304" pitchFamily="18" charset="0"/>
                <a:cs typeface="Times New Roman" panose="02020603050405020304" pitchFamily="18" charset="0"/>
              </a:rPr>
              <a:t>CS</a:t>
            </a:r>
            <a:r>
              <a:rPr lang="ja-JP" altLang="ja-JP" sz="1000" kern="100" dirty="0">
                <a:latin typeface="Century" panose="02040604050505020304" pitchFamily="18" charset="0"/>
                <a:cs typeface="Times New Roman" panose="02020603050405020304" pitchFamily="18" charset="0"/>
              </a:rPr>
              <a:t>九州</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marL="635000" indent="-635000">
              <a:lnSpc>
                <a:spcPts val="1400"/>
              </a:lnSpc>
            </a:pPr>
            <a:r>
              <a:rPr lang="ja-JP" altLang="ja-JP" sz="1000" kern="100" dirty="0">
                <a:latin typeface="Century" panose="02040604050505020304" pitchFamily="18" charset="0"/>
                <a:cs typeface="Times New Roman" panose="02020603050405020304" pitchFamily="18" charset="0"/>
              </a:rPr>
              <a:t>■福岡ソフトバンクホークス株式会社</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E4F8C7DA-BCD5-493C-947D-9E104EE4934C}"/>
              </a:ext>
            </a:extLst>
          </p:cNvPr>
          <p:cNvSpPr/>
          <p:nvPr/>
        </p:nvSpPr>
        <p:spPr>
          <a:xfrm>
            <a:off x="3641050" y="4730700"/>
            <a:ext cx="3060104" cy="1339790"/>
          </a:xfrm>
          <a:prstGeom prst="rect">
            <a:avLst/>
          </a:prstGeom>
        </p:spPr>
        <p:txBody>
          <a:bodyPr wrap="square">
            <a:spAutoFit/>
          </a:bodyPr>
          <a:lstStyle/>
          <a:p>
            <a:pPr>
              <a:lnSpc>
                <a:spcPts val="1400"/>
              </a:lnSpc>
            </a:pPr>
            <a:r>
              <a:rPr lang="ja-JP" altLang="ja-JP" sz="1000" b="1" kern="100" dirty="0">
                <a:latin typeface="+mj-ea"/>
                <a:ea typeface="+mj-ea"/>
                <a:cs typeface="Times New Roman" panose="02020603050405020304" pitchFamily="18" charset="0"/>
              </a:rPr>
              <a:t>【金融事業】</a:t>
            </a:r>
            <a:endParaRPr lang="ja-JP" altLang="ja-JP" sz="1000" kern="100" dirty="0">
              <a:latin typeface="+mj-ea"/>
              <a:ea typeface="+mj-ea"/>
              <a:cs typeface="Times New Roman" panose="02020603050405020304" pitchFamily="18" charset="0"/>
            </a:endParaRPr>
          </a:p>
          <a:p>
            <a:pPr>
              <a:lnSpc>
                <a:spcPts val="1400"/>
              </a:lnSpc>
            </a:pPr>
            <a:r>
              <a:rPr lang="ja-JP" altLang="ja-JP" sz="1000" kern="100" dirty="0">
                <a:latin typeface="+mj-ea"/>
                <a:ea typeface="+mj-ea"/>
                <a:cs typeface="Times New Roman" panose="02020603050405020304" pitchFamily="18" charset="0"/>
              </a:rPr>
              <a:t>■九州労働金庫　■ＪＡ</a:t>
            </a:r>
            <a:r>
              <a:rPr lang="ja-JP" altLang="en-US" sz="1000" kern="100" dirty="0">
                <a:latin typeface="+mj-ea"/>
                <a:ea typeface="+mj-ea"/>
                <a:cs typeface="Times New Roman" panose="02020603050405020304" pitchFamily="18" charset="0"/>
              </a:rPr>
              <a:t>八女</a:t>
            </a:r>
            <a:r>
              <a:rPr lang="ja-JP" altLang="ja-JP" sz="1000" kern="100" dirty="0">
                <a:latin typeface="+mj-ea"/>
                <a:ea typeface="+mj-ea"/>
                <a:cs typeface="Times New Roman" panose="02020603050405020304" pitchFamily="18" charset="0"/>
              </a:rPr>
              <a:t>　■筑邦銀行</a:t>
            </a:r>
          </a:p>
          <a:p>
            <a:pPr>
              <a:lnSpc>
                <a:spcPts val="1400"/>
              </a:lnSpc>
            </a:pPr>
            <a:r>
              <a:rPr lang="ja-JP" altLang="ja-JP" sz="1000" kern="100" dirty="0">
                <a:latin typeface="+mj-ea"/>
                <a:ea typeface="+mj-ea"/>
                <a:cs typeface="Times New Roman" panose="02020603050405020304" pitchFamily="18" charset="0"/>
              </a:rPr>
              <a:t>■</a:t>
            </a:r>
            <a:r>
              <a:rPr lang="en-US" altLang="ja-JP" sz="1000" kern="100" dirty="0">
                <a:latin typeface="+mj-ea"/>
                <a:ea typeface="+mj-ea"/>
                <a:cs typeface="Times New Roman" panose="02020603050405020304" pitchFamily="18" charset="0"/>
              </a:rPr>
              <a:t>JA</a:t>
            </a:r>
            <a:r>
              <a:rPr lang="ja-JP" altLang="ja-JP" sz="1000" kern="100" dirty="0">
                <a:latin typeface="+mj-ea"/>
                <a:ea typeface="+mj-ea"/>
                <a:cs typeface="Times New Roman" panose="02020603050405020304" pitchFamily="18" charset="0"/>
              </a:rPr>
              <a:t>熊本経済連　</a:t>
            </a:r>
            <a:endParaRPr lang="en-US" altLang="ja-JP" sz="1000" kern="100" dirty="0">
              <a:latin typeface="+mj-ea"/>
              <a:ea typeface="+mj-ea"/>
              <a:cs typeface="Times New Roman" panose="02020603050405020304" pitchFamily="18" charset="0"/>
            </a:endParaRPr>
          </a:p>
          <a:p>
            <a:pPr>
              <a:lnSpc>
                <a:spcPts val="1400"/>
              </a:lnSpc>
            </a:pPr>
            <a:r>
              <a:rPr lang="ja-JP" altLang="en-US" sz="1000" kern="100" dirty="0">
                <a:latin typeface="+mj-ea"/>
                <a:ea typeface="+mj-ea"/>
                <a:cs typeface="Times New Roman" panose="02020603050405020304" pitchFamily="18" charset="0"/>
              </a:rPr>
              <a:t>■株式会社九州リースサービス</a:t>
            </a:r>
            <a:endParaRPr lang="en-US" altLang="ja-JP" sz="1000" kern="100" dirty="0">
              <a:latin typeface="+mj-ea"/>
              <a:ea typeface="+mj-ea"/>
              <a:cs typeface="Times New Roman" panose="02020603050405020304" pitchFamily="18" charset="0"/>
            </a:endParaRPr>
          </a:p>
          <a:p>
            <a:pPr>
              <a:lnSpc>
                <a:spcPts val="1400"/>
              </a:lnSpc>
            </a:pPr>
            <a:r>
              <a:rPr lang="en-US" altLang="ja-JP" sz="1000" b="1" kern="100" dirty="0">
                <a:latin typeface="+mj-ea"/>
                <a:ea typeface="+mj-ea"/>
                <a:cs typeface="Times New Roman" panose="02020603050405020304" pitchFamily="18" charset="0"/>
              </a:rPr>
              <a:t>【</a:t>
            </a:r>
            <a:r>
              <a:rPr lang="ja-JP" altLang="en-US" sz="1000" b="1" kern="100" dirty="0">
                <a:latin typeface="+mj-ea"/>
                <a:ea typeface="+mj-ea"/>
                <a:cs typeface="Times New Roman" panose="02020603050405020304" pitchFamily="18" charset="0"/>
              </a:rPr>
              <a:t>不動産・物品賃貸業</a:t>
            </a:r>
            <a:r>
              <a:rPr lang="en-US" altLang="ja-JP" sz="1000" b="1" kern="100" dirty="0">
                <a:latin typeface="+mj-ea"/>
                <a:ea typeface="+mj-ea"/>
                <a:cs typeface="Times New Roman" panose="02020603050405020304" pitchFamily="18" charset="0"/>
              </a:rPr>
              <a:t>】</a:t>
            </a:r>
          </a:p>
          <a:p>
            <a:pPr>
              <a:lnSpc>
                <a:spcPts val="1400"/>
              </a:lnSpc>
            </a:pPr>
            <a:r>
              <a:rPr lang="ja-JP" altLang="en-US" sz="1000" kern="100" dirty="0">
                <a:latin typeface="+mj-ea"/>
                <a:ea typeface="+mj-ea"/>
                <a:cs typeface="Times New Roman" panose="02020603050405020304" pitchFamily="18" charset="0"/>
              </a:rPr>
              <a:t>■積水ハウス</a:t>
            </a:r>
            <a:endParaRPr lang="en-US" altLang="ja-JP" sz="1000" kern="100" dirty="0">
              <a:latin typeface="+mj-ea"/>
              <a:ea typeface="+mj-ea"/>
              <a:cs typeface="Times New Roman" panose="02020603050405020304" pitchFamily="18" charset="0"/>
            </a:endParaRPr>
          </a:p>
          <a:p>
            <a:pPr>
              <a:lnSpc>
                <a:spcPts val="1400"/>
              </a:lnSpc>
            </a:pPr>
            <a:endParaRPr lang="ja-JP" altLang="ja-JP" sz="1000" kern="100" dirty="0">
              <a:latin typeface="+mj-ea"/>
              <a:ea typeface="+mj-ea"/>
              <a:cs typeface="Times New Roman" panose="02020603050405020304" pitchFamily="18" charset="0"/>
            </a:endParaRPr>
          </a:p>
        </p:txBody>
      </p:sp>
      <p:sp>
        <p:nvSpPr>
          <p:cNvPr id="23" name="正方形/長方形 22">
            <a:extLst>
              <a:ext uri="{FF2B5EF4-FFF2-40B4-BE49-F238E27FC236}">
                <a16:creationId xmlns:a16="http://schemas.microsoft.com/office/drawing/2014/main" id="{E10912BE-4115-4D8A-9F13-278F890F4F7B}"/>
              </a:ext>
            </a:extLst>
          </p:cNvPr>
          <p:cNvSpPr/>
          <p:nvPr/>
        </p:nvSpPr>
        <p:spPr>
          <a:xfrm>
            <a:off x="6347012" y="4603889"/>
            <a:ext cx="2273140" cy="2169825"/>
          </a:xfrm>
          <a:prstGeom prst="rect">
            <a:avLst/>
          </a:prstGeom>
        </p:spPr>
        <p:txBody>
          <a:bodyPr wrap="square">
            <a:spAutoFit/>
          </a:bodyPr>
          <a:lstStyle/>
          <a:p>
            <a:pPr>
              <a:lnSpc>
                <a:spcPts val="1400"/>
              </a:lnSpc>
            </a:pP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b="1" kern="100" dirty="0">
                <a:latin typeface="Century" panose="02040604050505020304" pitchFamily="18" charset="0"/>
                <a:cs typeface="Times New Roman" panose="02020603050405020304" pitchFamily="18" charset="0"/>
              </a:rPr>
              <a:t>【金融【製造業】</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■麻生セメント株式会社　　</a:t>
            </a:r>
            <a:endParaRPr lang="en-US" altLang="ja-JP" sz="1000" kern="100" dirty="0">
              <a:latin typeface="Century" panose="02040604050505020304" pitchFamily="18" charset="0"/>
              <a:cs typeface="Times New Roman" panose="02020603050405020304" pitchFamily="18" charset="0"/>
            </a:endParaRPr>
          </a:p>
          <a:p>
            <a:pPr>
              <a:lnSpc>
                <a:spcPts val="1400"/>
              </a:lnSpc>
            </a:pPr>
            <a:r>
              <a:rPr lang="ja-JP" altLang="ja-JP" sz="1000" kern="100" dirty="0">
                <a:latin typeface="Century" panose="02040604050505020304" pitchFamily="18" charset="0"/>
                <a:cs typeface="Times New Roman" panose="02020603050405020304" pitchFamily="18" charset="0"/>
              </a:rPr>
              <a:t>■株式会社エクシス　　</a:t>
            </a:r>
            <a:endParaRPr lang="ja-JP" altLang="ja-JP" sz="1000" kern="100" dirty="0">
              <a:latin typeface="Century" panose="02040604050505020304" pitchFamily="18" charset="0"/>
              <a:ea typeface="ＭＳ Ｐ明朝" panose="02020600040205080304" pitchFamily="18" charset="-128"/>
              <a:cs typeface="Times New Roman" panose="02020603050405020304" pitchFamily="18" charset="0"/>
            </a:endParaRPr>
          </a:p>
          <a:p>
            <a:pPr>
              <a:lnSpc>
                <a:spcPts val="1400"/>
              </a:lnSpc>
            </a:pPr>
            <a:r>
              <a:rPr lang="ja-JP" altLang="ja-JP" sz="1000" b="1" kern="100" dirty="0">
                <a:latin typeface="+mj-ea"/>
                <a:ea typeface="+mj-ea"/>
                <a:cs typeface="Times New Roman" panose="02020603050405020304" pitchFamily="18" charset="0"/>
              </a:rPr>
              <a:t>【サービス・販売】</a:t>
            </a:r>
            <a:endParaRPr lang="ja-JP" altLang="ja-JP" sz="1000" kern="100" dirty="0">
              <a:latin typeface="+mj-ea"/>
              <a:ea typeface="+mj-ea"/>
              <a:cs typeface="Times New Roman" panose="02020603050405020304" pitchFamily="18" charset="0"/>
            </a:endParaRPr>
          </a:p>
          <a:p>
            <a:pPr>
              <a:lnSpc>
                <a:spcPts val="1400"/>
              </a:lnSpc>
            </a:pPr>
            <a:r>
              <a:rPr lang="ja-JP" altLang="ja-JP" sz="1000" kern="100" dirty="0">
                <a:latin typeface="+mj-ea"/>
                <a:ea typeface="+mj-ea"/>
                <a:cs typeface="Times New Roman" panose="02020603050405020304" pitchFamily="18" charset="0"/>
              </a:rPr>
              <a:t>■</a:t>
            </a:r>
            <a:r>
              <a:rPr lang="en-US" altLang="ja-JP" sz="1000" kern="100" dirty="0">
                <a:latin typeface="+mj-ea"/>
                <a:ea typeface="+mj-ea"/>
                <a:cs typeface="Times New Roman" panose="02020603050405020304" pitchFamily="18" charset="0"/>
              </a:rPr>
              <a:t>JR</a:t>
            </a:r>
            <a:r>
              <a:rPr lang="ja-JP" altLang="ja-JP" sz="1000" kern="100" dirty="0">
                <a:latin typeface="+mj-ea"/>
                <a:ea typeface="+mj-ea"/>
                <a:cs typeface="Times New Roman" panose="02020603050405020304" pitchFamily="18" charset="0"/>
              </a:rPr>
              <a:t>博多シティ　■</a:t>
            </a:r>
            <a:r>
              <a:rPr lang="en-US" altLang="ja-JP" sz="1000" kern="100" dirty="0">
                <a:latin typeface="+mj-ea"/>
                <a:ea typeface="+mj-ea"/>
                <a:cs typeface="Times New Roman" panose="02020603050405020304" pitchFamily="18" charset="0"/>
              </a:rPr>
              <a:t>JR</a:t>
            </a:r>
            <a:r>
              <a:rPr lang="ja-JP" altLang="ja-JP" sz="1000" kern="100" dirty="0">
                <a:latin typeface="+mj-ea"/>
                <a:ea typeface="+mj-ea"/>
                <a:cs typeface="Times New Roman" panose="02020603050405020304" pitchFamily="18" charset="0"/>
              </a:rPr>
              <a:t>九州ビルマネジメント</a:t>
            </a:r>
            <a:endParaRPr lang="en-US" altLang="ja-JP" sz="1000" kern="100" dirty="0">
              <a:latin typeface="+mj-ea"/>
              <a:ea typeface="+mj-ea"/>
              <a:cs typeface="Times New Roman" panose="02020603050405020304" pitchFamily="18" charset="0"/>
            </a:endParaRPr>
          </a:p>
          <a:p>
            <a:pPr>
              <a:lnSpc>
                <a:spcPts val="1400"/>
              </a:lnSpc>
            </a:pPr>
            <a:r>
              <a:rPr lang="ja-JP" altLang="en-US" sz="1000" kern="100" dirty="0">
                <a:latin typeface="+mj-ea"/>
                <a:ea typeface="+mj-ea"/>
                <a:cs typeface="Times New Roman" panose="02020603050405020304" pitchFamily="18" charset="0"/>
              </a:rPr>
              <a:t>■株式会社にしけい</a:t>
            </a:r>
            <a:endParaRPr lang="ja-JP" altLang="ja-JP" sz="1000" kern="100" dirty="0">
              <a:latin typeface="+mj-ea"/>
              <a:ea typeface="+mj-ea"/>
              <a:cs typeface="Times New Roman" panose="02020603050405020304" pitchFamily="18" charset="0"/>
            </a:endParaRPr>
          </a:p>
          <a:p>
            <a:pPr>
              <a:lnSpc>
                <a:spcPts val="1400"/>
              </a:lnSpc>
            </a:pPr>
            <a:r>
              <a:rPr lang="ja-JP" altLang="en-US" sz="1000" kern="100" dirty="0">
                <a:latin typeface="+mj-ea"/>
                <a:ea typeface="+mj-ea"/>
                <a:cs typeface="Times New Roman" panose="02020603050405020304" pitchFamily="18" charset="0"/>
              </a:rPr>
              <a:t>■トヨタカローラ福岡株式会社</a:t>
            </a:r>
            <a:endParaRPr lang="ja-JP" altLang="ja-JP" sz="1000" kern="100" dirty="0">
              <a:latin typeface="+mj-ea"/>
              <a:ea typeface="+mj-ea"/>
              <a:cs typeface="Times New Roman" panose="02020603050405020304" pitchFamily="18" charset="0"/>
            </a:endParaRPr>
          </a:p>
          <a:p>
            <a:endParaRPr lang="en-US" altLang="ja-JP" sz="1000" kern="100" dirty="0">
              <a:cs typeface="Times New Roman" panose="02020603050405020304" pitchFamily="18" charset="0"/>
            </a:endParaRPr>
          </a:p>
          <a:p>
            <a:endParaRPr lang="en-US" altLang="ja-JP" sz="1000" kern="100" dirty="0">
              <a:cs typeface="Times New Roman" panose="02020603050405020304" pitchFamily="18" charset="0"/>
            </a:endParaRPr>
          </a:p>
          <a:p>
            <a:r>
              <a:rPr lang="ja-JP" altLang="ja-JP" sz="1000" kern="100" dirty="0">
                <a:cs typeface="Times New Roman" panose="02020603050405020304" pitchFamily="18" charset="0"/>
              </a:rPr>
              <a:t>　　　</a:t>
            </a:r>
            <a:endParaRPr lang="ja-JP" altLang="en-US" sz="1000" dirty="0"/>
          </a:p>
        </p:txBody>
      </p:sp>
      <p:sp>
        <p:nvSpPr>
          <p:cNvPr id="21" name="スライド番号プレースホルダー 20">
            <a:extLst>
              <a:ext uri="{FF2B5EF4-FFF2-40B4-BE49-F238E27FC236}">
                <a16:creationId xmlns:a16="http://schemas.microsoft.com/office/drawing/2014/main" id="{9E9DD4C7-4AF8-4AED-B115-78BA47C3FFF1}"/>
              </a:ext>
            </a:extLst>
          </p:cNvPr>
          <p:cNvSpPr>
            <a:spLocks noGrp="1"/>
          </p:cNvSpPr>
          <p:nvPr>
            <p:ph type="sldNum" sz="quarter" idx="12"/>
          </p:nvPr>
        </p:nvSpPr>
        <p:spPr/>
        <p:txBody>
          <a:bodyPr/>
          <a:lstStyle/>
          <a:p>
            <a:pPr>
              <a:defRPr/>
            </a:pPr>
            <a:fld id="{C9F317A3-CCB4-4274-A2F7-6E1604CF6D42}" type="slidenum">
              <a:rPr lang="ja-JP" altLang="en-US" sz="2000" smtClean="0"/>
              <a:pPr>
                <a:defRPr/>
              </a:pPr>
              <a:t>3</a:t>
            </a:fld>
            <a:endParaRPr lang="ja-JP" altLang="en-US" sz="2000"/>
          </a:p>
        </p:txBody>
      </p:sp>
      <p:pic>
        <p:nvPicPr>
          <p:cNvPr id="3" name="図 2">
            <a:extLst>
              <a:ext uri="{FF2B5EF4-FFF2-40B4-BE49-F238E27FC236}">
                <a16:creationId xmlns:a16="http://schemas.microsoft.com/office/drawing/2014/main" id="{42691C71-4B80-3F40-3322-3E56E0CAD778}"/>
              </a:ext>
            </a:extLst>
          </p:cNvPr>
          <p:cNvPicPr>
            <a:picLocks noChangeAspect="1"/>
          </p:cNvPicPr>
          <p:nvPr/>
        </p:nvPicPr>
        <p:blipFill rotWithShape="1">
          <a:blip r:embed="rId2"/>
          <a:srcRect l="28378" t="7399" r="15755" b="3222"/>
          <a:stretch/>
        </p:blipFill>
        <p:spPr>
          <a:xfrm>
            <a:off x="7198970" y="1261441"/>
            <a:ext cx="1324828" cy="1419849"/>
          </a:xfrm>
          <a:prstGeom prst="rect">
            <a:avLst/>
          </a:prstGeom>
        </p:spPr>
      </p:pic>
      <p:sp>
        <p:nvSpPr>
          <p:cNvPr id="4" name="フッター プレースホルダー 3">
            <a:extLst>
              <a:ext uri="{FF2B5EF4-FFF2-40B4-BE49-F238E27FC236}">
                <a16:creationId xmlns:a16="http://schemas.microsoft.com/office/drawing/2014/main" id="{40BEFEC7-7CAE-6A53-A84D-F46719EACEC2}"/>
              </a:ext>
            </a:extLst>
          </p:cNvPr>
          <p:cNvSpPr>
            <a:spLocks noGrp="1"/>
          </p:cNvSpPr>
          <p:nvPr>
            <p:ph type="ftr" sz="quarter" idx="11"/>
          </p:nvPr>
        </p:nvSpPr>
        <p:spPr>
          <a:xfrm>
            <a:off x="2749425" y="6356353"/>
            <a:ext cx="3531870" cy="287640"/>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687202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A8CEB60-44B8-8F61-B246-0C6E21F035FF}"/>
              </a:ext>
            </a:extLst>
          </p:cNvPr>
          <p:cNvSpPr>
            <a:spLocks noGrp="1"/>
          </p:cNvSpPr>
          <p:nvPr>
            <p:ph type="sldNum" sz="quarter" idx="12"/>
          </p:nvPr>
        </p:nvSpPr>
        <p:spPr/>
        <p:txBody>
          <a:bodyPr/>
          <a:lstStyle/>
          <a:p>
            <a:pPr algn="r"/>
            <a:fld id="{A7141F94-3B42-46BB-BAAC-A13AB19D2F6E}" type="slidenum">
              <a:rPr kumimoji="1" lang="ja-JP" altLang="en-US" smtClean="0"/>
              <a:pPr algn="r"/>
              <a:t>30</a:t>
            </a:fld>
            <a:endParaRPr kumimoji="1" lang="ja-JP" altLang="en-US"/>
          </a:p>
        </p:txBody>
      </p:sp>
      <p:sp>
        <p:nvSpPr>
          <p:cNvPr id="4" name="タイトル 1">
            <a:extLst>
              <a:ext uri="{FF2B5EF4-FFF2-40B4-BE49-F238E27FC236}">
                <a16:creationId xmlns:a16="http://schemas.microsoft.com/office/drawing/2014/main" id="{466DFFB4-A79F-662C-C1C7-3D3859ED9858}"/>
              </a:ext>
            </a:extLst>
          </p:cNvPr>
          <p:cNvSpPr>
            <a:spLocks noGrp="1"/>
          </p:cNvSpPr>
          <p:nvPr>
            <p:ph type="title"/>
          </p:nvPr>
        </p:nvSpPr>
        <p:spPr>
          <a:xfrm>
            <a:off x="1040130" y="102235"/>
            <a:ext cx="7063740" cy="936137"/>
          </a:xfrm>
        </p:spPr>
        <p:txBody>
          <a:bodyPr/>
          <a:lstStyle/>
          <a:p>
            <a:r>
              <a:rPr kumimoji="1" lang="ja-JP" altLang="en-US" dirty="0"/>
              <a:t>職場の信頼醸成を目的とした１</a:t>
            </a:r>
            <a:r>
              <a:rPr kumimoji="1" lang="en-US" altLang="ja-JP" dirty="0"/>
              <a:t>ON1</a:t>
            </a:r>
            <a:endParaRPr kumimoji="1" lang="ja-JP" altLang="en-US" dirty="0"/>
          </a:p>
        </p:txBody>
      </p:sp>
      <p:sp>
        <p:nvSpPr>
          <p:cNvPr id="6" name="テキスト ボックス 5">
            <a:extLst>
              <a:ext uri="{FF2B5EF4-FFF2-40B4-BE49-F238E27FC236}">
                <a16:creationId xmlns:a16="http://schemas.microsoft.com/office/drawing/2014/main" id="{F780C337-3ABF-11E1-7902-75D31E03F672}"/>
              </a:ext>
            </a:extLst>
          </p:cNvPr>
          <p:cNvSpPr txBox="1"/>
          <p:nvPr/>
        </p:nvSpPr>
        <p:spPr>
          <a:xfrm>
            <a:off x="697230" y="1228397"/>
            <a:ext cx="7818120" cy="4770537"/>
          </a:xfrm>
          <a:prstGeom prst="rect">
            <a:avLst/>
          </a:prstGeom>
          <a:solidFill>
            <a:srgbClr val="F2F8EE"/>
          </a:solid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「経営者との１</a:t>
            </a:r>
            <a:r>
              <a:rPr kumimoji="1" lang="en-US" altLang="ja-JP" sz="2000" dirty="0">
                <a:latin typeface="Meiryo UI" panose="020B0604030504040204" pitchFamily="50" charset="-128"/>
                <a:ea typeface="Meiryo UI" panose="020B0604030504040204" pitchFamily="50" charset="-128"/>
              </a:rPr>
              <a:t>ON1</a:t>
            </a:r>
            <a:r>
              <a:rPr kumimoji="1" lang="ja-JP" altLang="en-US" sz="2000" dirty="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社長との個人面談</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経営メンバーで話してみたい人を指定できる会社もある</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「スキップ・ミーティング」</a:t>
            </a:r>
            <a:endParaRPr kumimoji="1" lang="en-US" altLang="ja-JP" sz="2000" dirty="0">
              <a:latin typeface="Meiryo UI" panose="020B0604030504040204" pitchFamily="50" charset="-128"/>
              <a:ea typeface="Meiryo UI" panose="020B0604030504040204" pitchFamily="50" charset="-128"/>
            </a:endParaRPr>
          </a:p>
          <a:p>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従業員から見て、直属の上司のさらに一つ上の管理層とのミーティング</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「評価面談」</a:t>
            </a:r>
            <a:endParaRPr kumimoji="1" lang="en-US" altLang="ja-JP" sz="2000" dirty="0">
              <a:latin typeface="Meiryo UI" panose="020B0604030504040204" pitchFamily="50" charset="-128"/>
              <a:ea typeface="Meiryo UI" panose="020B0604030504040204" pitchFamily="50" charset="-128"/>
            </a:endParaRPr>
          </a:p>
          <a:p>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目標について、進捗度合いや期の最後に成果について話し合う上司との</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面談</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「メンターとの１</a:t>
            </a:r>
            <a:r>
              <a:rPr kumimoji="1" lang="en-US" altLang="ja-JP" sz="2000" dirty="0">
                <a:latin typeface="Meiryo UI" panose="020B0604030504040204" pitchFamily="50" charset="-128"/>
                <a:ea typeface="Meiryo UI" panose="020B0604030504040204" pitchFamily="50" charset="-128"/>
              </a:rPr>
              <a:t>ON1</a:t>
            </a:r>
            <a:r>
              <a:rPr kumimoji="1" lang="ja-JP" altLang="en-US" sz="2000" dirty="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a:t>
            </a:r>
            <a:r>
              <a:rPr kumimoji="1" lang="ja-JP" altLang="en-US" sz="2000" dirty="0">
                <a:latin typeface="Meiryo UI" panose="020B0604030504040204" pitchFamily="50" charset="-128"/>
                <a:ea typeface="Meiryo UI" panose="020B0604030504040204" pitchFamily="50" charset="-128"/>
              </a:rPr>
              <a:t>近い年齢の先輩が担当する他部署の管理職の場合もある</a:t>
            </a:r>
            <a:endParaRPr kumimoji="1" lang="en-US" altLang="ja-JP" sz="2000" dirty="0">
              <a:latin typeface="Meiryo UI" panose="020B0604030504040204" pitchFamily="50" charset="-128"/>
              <a:ea typeface="Meiryo UI" panose="020B0604030504040204" pitchFamily="50" charset="-128"/>
            </a:endParaRPr>
          </a:p>
          <a:p>
            <a:endParaRPr kumimoji="1" lang="en-US" altLang="ja-JP" sz="2000" dirty="0">
              <a:latin typeface="Meiryo UI" panose="020B0604030504040204" pitchFamily="50" charset="-128"/>
              <a:ea typeface="Meiryo UI" panose="020B0604030504040204" pitchFamily="50" charset="-128"/>
            </a:endParaRPr>
          </a:p>
          <a:p>
            <a:r>
              <a:rPr kumimoji="1" lang="ja-JP" altLang="en-US" sz="2400" b="1" dirty="0">
                <a:latin typeface="Meiryo UI" panose="020B0604030504040204" pitchFamily="50" charset="-128"/>
                <a:ea typeface="Meiryo UI" panose="020B0604030504040204" pitchFamily="50" charset="-128"/>
              </a:rPr>
              <a:t>　　組織におけるタテ・ヨコ・ナナメの関係性を築くことが大事</a:t>
            </a:r>
          </a:p>
        </p:txBody>
      </p:sp>
      <p:sp>
        <p:nvSpPr>
          <p:cNvPr id="7" name="フッター プレースホルダー 6">
            <a:extLst>
              <a:ext uri="{FF2B5EF4-FFF2-40B4-BE49-F238E27FC236}">
                <a16:creationId xmlns:a16="http://schemas.microsoft.com/office/drawing/2014/main" id="{B4E47717-A8CD-5F37-7E19-B0203DE50A7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18236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AA456A1F-4BD5-C5EA-73B4-C9C58E49D308}"/>
              </a:ext>
            </a:extLst>
          </p:cNvPr>
          <p:cNvSpPr txBox="1">
            <a:spLocks noGrp="1"/>
          </p:cNvSpPr>
          <p:nvPr>
            <p:ph idx="1"/>
          </p:nvPr>
        </p:nvSpPr>
        <p:spPr>
          <a:xfrm>
            <a:off x="1332138" y="2411668"/>
            <a:ext cx="6479721" cy="1550168"/>
          </a:xfrm>
          <a:prstGeom prst="rect">
            <a:avLst/>
          </a:prstGeom>
          <a:pattFill prst="pct40">
            <a:fgClr>
              <a:schemeClr val="accent6">
                <a:lumMod val="40000"/>
                <a:lumOff val="60000"/>
              </a:schemeClr>
            </a:fgClr>
            <a:bgClr>
              <a:schemeClr val="bg1"/>
            </a:bgClr>
          </a:pattFill>
          <a:ln>
            <a:noFill/>
          </a:ln>
        </p:spPr>
        <p:txBody>
          <a:bodyPr wrap="square" rtlCol="0">
            <a:spAutoFit/>
          </a:bodyPr>
          <a:lstStyle/>
          <a:p>
            <a:pPr marL="0" indent="0" algn="ctr">
              <a:buNone/>
            </a:pP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7CB6D7FB-8303-CD85-A7FC-B8A89BCB4F6F}"/>
              </a:ext>
            </a:extLst>
          </p:cNvPr>
          <p:cNvSpPr>
            <a:spLocks noGrp="1"/>
          </p:cNvSpPr>
          <p:nvPr>
            <p:ph type="sldNum" sz="quarter" idx="12"/>
          </p:nvPr>
        </p:nvSpPr>
        <p:spPr/>
        <p:txBody>
          <a:bodyPr/>
          <a:lstStyle/>
          <a:p>
            <a:fld id="{84F0F998-B090-43D5-A186-5D373579F41D}" type="slidenum">
              <a:rPr kumimoji="1" lang="ja-JP" altLang="en-US" sz="1800" smtClean="0"/>
              <a:t>31</a:t>
            </a:fld>
            <a:endParaRPr kumimoji="1" lang="ja-JP" altLang="en-US" sz="1800"/>
          </a:p>
        </p:txBody>
      </p:sp>
      <p:sp>
        <p:nvSpPr>
          <p:cNvPr id="2" name="テキスト ボックス 1">
            <a:extLst>
              <a:ext uri="{FF2B5EF4-FFF2-40B4-BE49-F238E27FC236}">
                <a16:creationId xmlns:a16="http://schemas.microsoft.com/office/drawing/2014/main" id="{7D6FD3BE-39A2-D5C3-7F68-EDCB3D7FDDBE}"/>
              </a:ext>
            </a:extLst>
          </p:cNvPr>
          <p:cNvSpPr txBox="1"/>
          <p:nvPr/>
        </p:nvSpPr>
        <p:spPr>
          <a:xfrm>
            <a:off x="1625045" y="2641218"/>
            <a:ext cx="5893906" cy="1091068"/>
          </a:xfrm>
          <a:prstGeom prst="rect">
            <a:avLst/>
          </a:prstGeom>
          <a:noFill/>
        </p:spPr>
        <p:txBody>
          <a:bodyPr wrap="square">
            <a:spAutoFit/>
          </a:bodyPr>
          <a:lstStyle/>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dirty="0">
                <a:latin typeface="ＭＳ Ｐゴシック" panose="020B0600070205080204" pitchFamily="50" charset="-128"/>
                <a:ea typeface="ＭＳ Ｐゴシック" panose="020B0600070205080204" pitchFamily="50" charset="-128"/>
                <a:cs typeface="Myanmar Text" panose="020B0502040204020203" pitchFamily="34" charset="0"/>
              </a:rPr>
              <a:t>フィードバック力を身に着け、</a:t>
            </a:r>
            <a:endParaRPr kumimoji="1" lang="en-US" altLang="ja-JP" sz="3200" dirty="0">
              <a:latin typeface="ＭＳ Ｐゴシック" panose="020B0600070205080204" pitchFamily="50" charset="-128"/>
              <a:ea typeface="ＭＳ Ｐゴシック" panose="020B0600070205080204" pitchFamily="50" charset="-128"/>
              <a:cs typeface="Myanmar Text" panose="020B0502040204020203" pitchFamily="34" charset="0"/>
            </a:endParaRPr>
          </a:p>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dirty="0">
                <a:latin typeface="ＭＳ Ｐゴシック" panose="020B0600070205080204" pitchFamily="50" charset="-128"/>
                <a:ea typeface="ＭＳ Ｐゴシック" panose="020B0600070205080204" pitchFamily="50" charset="-128"/>
                <a:cs typeface="Myanmar Text" panose="020B0502040204020203" pitchFamily="34" charset="0"/>
              </a:rPr>
              <a:t>レベルアップしよう</a:t>
            </a:r>
            <a:endParaRPr kumimoji="1" lang="en-US" altLang="ja-JP"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endParaRPr>
          </a:p>
        </p:txBody>
      </p:sp>
      <p:sp>
        <p:nvSpPr>
          <p:cNvPr id="6" name="フッター プレースホルダー 5">
            <a:extLst>
              <a:ext uri="{FF2B5EF4-FFF2-40B4-BE49-F238E27FC236}">
                <a16:creationId xmlns:a16="http://schemas.microsoft.com/office/drawing/2014/main" id="{A681653F-8A0F-5609-D7FA-0764DB8E7BD6}"/>
              </a:ext>
            </a:extLst>
          </p:cNvPr>
          <p:cNvSpPr>
            <a:spLocks noGrp="1"/>
          </p:cNvSpPr>
          <p:nvPr>
            <p:ph type="ftr" sz="quarter" idx="11"/>
          </p:nvPr>
        </p:nvSpPr>
        <p:spPr>
          <a:xfrm>
            <a:off x="2674618" y="6209353"/>
            <a:ext cx="3794760" cy="365125"/>
          </a:xfrm>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89349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546B3AB9-7A0C-C82F-0C1A-AE276A1E8186}"/>
              </a:ext>
            </a:extLst>
          </p:cNvPr>
          <p:cNvSpPr>
            <a:spLocks noGrp="1"/>
          </p:cNvSpPr>
          <p:nvPr>
            <p:ph type="ftr" sz="quarter" idx="11"/>
          </p:nvPr>
        </p:nvSpPr>
        <p:spPr>
          <a:xfrm>
            <a:off x="2831211" y="6219266"/>
            <a:ext cx="3481578" cy="327911"/>
          </a:xfrm>
        </p:spPr>
        <p:txBody>
          <a:bodyPr/>
          <a:lstStyle/>
          <a:p>
            <a:r>
              <a:rPr kumimoji="1" lang="en-US" altLang="ja-JP" dirty="0"/>
              <a:t>©2024</a:t>
            </a:r>
            <a:r>
              <a:rPr kumimoji="1" lang="ja-JP" altLang="en-US" dirty="0"/>
              <a:t>　リレーショナルパートナー　城下博美</a:t>
            </a:r>
          </a:p>
        </p:txBody>
      </p:sp>
      <p:sp>
        <p:nvSpPr>
          <p:cNvPr id="7" name="テキスト ボックス 6">
            <a:extLst>
              <a:ext uri="{FF2B5EF4-FFF2-40B4-BE49-F238E27FC236}">
                <a16:creationId xmlns:a16="http://schemas.microsoft.com/office/drawing/2014/main" id="{7CEC4D19-45F9-3A0A-5ADF-93972D913183}"/>
              </a:ext>
            </a:extLst>
          </p:cNvPr>
          <p:cNvSpPr txBox="1"/>
          <p:nvPr/>
        </p:nvSpPr>
        <p:spPr>
          <a:xfrm>
            <a:off x="615279" y="1261755"/>
            <a:ext cx="6864513"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フィードバックとは　「ティーチング＋コーチング」</a:t>
            </a:r>
          </a:p>
        </p:txBody>
      </p:sp>
      <p:pic>
        <p:nvPicPr>
          <p:cNvPr id="8" name="図 7">
            <a:extLst>
              <a:ext uri="{FF2B5EF4-FFF2-40B4-BE49-F238E27FC236}">
                <a16:creationId xmlns:a16="http://schemas.microsoft.com/office/drawing/2014/main" id="{3086F15D-AB45-D090-F07D-2E453BFC1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912" y="4678063"/>
            <a:ext cx="2084470" cy="1390732"/>
          </a:xfrm>
          <a:prstGeom prst="rect">
            <a:avLst/>
          </a:prstGeom>
        </p:spPr>
      </p:pic>
      <p:sp>
        <p:nvSpPr>
          <p:cNvPr id="9" name="テキスト ボックス 8">
            <a:extLst>
              <a:ext uri="{FF2B5EF4-FFF2-40B4-BE49-F238E27FC236}">
                <a16:creationId xmlns:a16="http://schemas.microsoft.com/office/drawing/2014/main" id="{DF66FE86-CA09-26FF-871C-8B543B139A66}"/>
              </a:ext>
            </a:extLst>
          </p:cNvPr>
          <p:cNvSpPr txBox="1"/>
          <p:nvPr/>
        </p:nvSpPr>
        <p:spPr>
          <a:xfrm>
            <a:off x="4901201" y="2190946"/>
            <a:ext cx="3627520" cy="1477328"/>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b="1" dirty="0">
                <a:solidFill>
                  <a:schemeClr val="tx1"/>
                </a:solidFill>
                <a:latin typeface="Meiryo UI" panose="020B0604030504040204" pitchFamily="50" charset="-128"/>
                <a:ea typeface="Meiryo UI" panose="020B0604030504040204" pitchFamily="50" charset="-128"/>
              </a:rPr>
              <a:t>ティーチング</a:t>
            </a:r>
            <a:endParaRPr kumimoji="1" lang="en-US" altLang="ja-JP" b="1"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教えること。指示・命令や助言により、相手に仕事の具体的な手順・やり方を教えること</a:t>
            </a:r>
            <a:endParaRPr kumimoji="1" lang="en-US" altLang="ja-JP" dirty="0">
              <a:solidFill>
                <a:schemeClr val="tx1"/>
              </a:solidFill>
              <a:latin typeface="Meiryo UI" panose="020B0604030504040204" pitchFamily="50" charset="-128"/>
              <a:ea typeface="Meiryo UI" panose="020B0604030504040204" pitchFamily="50" charset="-128"/>
            </a:endParaRPr>
          </a:p>
          <a:p>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621381D-4125-421B-CCA7-47814A22C20F}"/>
              </a:ext>
            </a:extLst>
          </p:cNvPr>
          <p:cNvSpPr txBox="1"/>
          <p:nvPr/>
        </p:nvSpPr>
        <p:spPr>
          <a:xfrm>
            <a:off x="615279" y="2190946"/>
            <a:ext cx="3627520" cy="147732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b="1" dirty="0">
                <a:solidFill>
                  <a:schemeClr val="tx1"/>
                </a:solidFill>
                <a:latin typeface="Meiryo UI" panose="020B0604030504040204" pitchFamily="50" charset="-128"/>
                <a:ea typeface="Meiryo UI" panose="020B0604030504040204" pitchFamily="50" charset="-128"/>
              </a:rPr>
              <a:t>コーチング</a:t>
            </a:r>
            <a:endParaRPr kumimoji="1" lang="en-US" altLang="ja-JP" b="1"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教えるのではなく、相手に考えさせることで、自発的な行動に繋げること。</a:t>
            </a:r>
            <a:endParaRPr kumimoji="1" lang="en-US" altLang="ja-JP"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目標を達成したり、障害を打開するための行動へと導くコミュニケーション</a:t>
            </a:r>
          </a:p>
        </p:txBody>
      </p:sp>
      <p:sp>
        <p:nvSpPr>
          <p:cNvPr id="6" name="タイトル 1">
            <a:extLst>
              <a:ext uri="{FF2B5EF4-FFF2-40B4-BE49-F238E27FC236}">
                <a16:creationId xmlns:a16="http://schemas.microsoft.com/office/drawing/2014/main" id="{0477EAD8-442A-65CA-6459-15A118195114}"/>
              </a:ext>
            </a:extLst>
          </p:cNvPr>
          <p:cNvSpPr txBox="1">
            <a:spLocks/>
          </p:cNvSpPr>
          <p:nvPr/>
        </p:nvSpPr>
        <p:spPr bwMode="auto">
          <a:xfrm>
            <a:off x="2656332" y="0"/>
            <a:ext cx="3831336" cy="855784"/>
          </a:xfrm>
          <a:prstGeom prst="rect">
            <a:avLst/>
          </a:prstGeom>
          <a:noFill/>
          <a:ln>
            <a:no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kumimoji="1" sz="3600" b="1" kern="1200">
                <a:ln>
                  <a:solidFill>
                    <a:schemeClr val="bg1"/>
                  </a:solidFill>
                </a:ln>
                <a:solidFill>
                  <a:schemeClr val="bg1"/>
                </a:solidFill>
                <a:latin typeface="ＭＳ Ｐゴシック" panose="020B0600070205080204" pitchFamily="50" charset="-128"/>
                <a:ea typeface="ＭＳ Ｐゴシック" panose="020B0600070205080204" pitchFamily="50" charset="-128"/>
                <a:cs typeface="+mj-cs"/>
              </a:defRPr>
            </a:lvl1pPr>
          </a:lstStyle>
          <a:p>
            <a:r>
              <a:rPr lang="ja-JP" altLang="en-US" dirty="0">
                <a:solidFill>
                  <a:schemeClr val="tx1"/>
                </a:solidFill>
              </a:rPr>
              <a:t>フィードバックとは</a:t>
            </a:r>
          </a:p>
        </p:txBody>
      </p:sp>
      <p:sp>
        <p:nvSpPr>
          <p:cNvPr id="11" name="テキスト ボックス 10">
            <a:extLst>
              <a:ext uri="{FF2B5EF4-FFF2-40B4-BE49-F238E27FC236}">
                <a16:creationId xmlns:a16="http://schemas.microsoft.com/office/drawing/2014/main" id="{9BC57C5F-0C4A-302F-A366-8D35BBAAAEB3}"/>
              </a:ext>
            </a:extLst>
          </p:cNvPr>
          <p:cNvSpPr txBox="1"/>
          <p:nvPr/>
        </p:nvSpPr>
        <p:spPr>
          <a:xfrm>
            <a:off x="2758240" y="4171428"/>
            <a:ext cx="3627520" cy="1200329"/>
          </a:xfrm>
          <a:prstGeom prst="rect">
            <a:avLst/>
          </a:prstGeom>
          <a:solidFill>
            <a:schemeClr val="accent6">
              <a:lumMod val="20000"/>
              <a:lumOff val="80000"/>
            </a:schemeClr>
          </a:solidFill>
          <a:ln w="28575">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b="1" dirty="0">
                <a:solidFill>
                  <a:schemeClr val="tx1"/>
                </a:solidFill>
                <a:latin typeface="Meiryo UI" panose="020B0604030504040204" pitchFamily="50" charset="-128"/>
                <a:ea typeface="Meiryo UI" panose="020B0604030504040204" pitchFamily="50" charset="-128"/>
              </a:rPr>
              <a:t>フィードバック</a:t>
            </a:r>
            <a:endParaRPr kumimoji="1" lang="en-US" altLang="ja-JP" b="1" dirty="0">
              <a:solidFill>
                <a:schemeClr val="tx1"/>
              </a:solidFill>
              <a:latin typeface="Meiryo UI" panose="020B0604030504040204" pitchFamily="50" charset="-128"/>
              <a:ea typeface="Meiryo UI" panose="020B0604030504040204" pitchFamily="50" charset="-128"/>
            </a:endParaRPr>
          </a:p>
          <a:p>
            <a:r>
              <a:rPr kumimoji="1" lang="ja-JP" altLang="en-US" dirty="0">
                <a:solidFill>
                  <a:schemeClr val="tx1"/>
                </a:solidFill>
                <a:latin typeface="Meiryo UI" panose="020B0604030504040204" pitchFamily="50" charset="-128"/>
                <a:ea typeface="Meiryo UI" panose="020B0604030504040204" pitchFamily="50" charset="-128"/>
              </a:rPr>
              <a:t>耳の痛いことを含めて、部下の現在の仕事の様子・状況をしっかりと伝え、彼らの成長を立て直すこと</a:t>
            </a:r>
            <a:endParaRPr kumimoji="1" lang="en-US" altLang="ja-JP" dirty="0">
              <a:solidFill>
                <a:schemeClr val="tx1"/>
              </a:solidFill>
              <a:latin typeface="Meiryo UI" panose="020B0604030504040204" pitchFamily="50" charset="-128"/>
              <a:ea typeface="Meiryo UI" panose="020B0604030504040204" pitchFamily="50" charset="-128"/>
            </a:endParaRPr>
          </a:p>
        </p:txBody>
      </p:sp>
      <p:cxnSp>
        <p:nvCxnSpPr>
          <p:cNvPr id="13" name="直線コネクタ 12">
            <a:extLst>
              <a:ext uri="{FF2B5EF4-FFF2-40B4-BE49-F238E27FC236}">
                <a16:creationId xmlns:a16="http://schemas.microsoft.com/office/drawing/2014/main" id="{3F141217-D2B2-63E3-0E26-67A47FC50F7F}"/>
              </a:ext>
            </a:extLst>
          </p:cNvPr>
          <p:cNvCxnSpPr>
            <a:cxnSpLocks/>
            <a:stCxn id="10" idx="3"/>
            <a:endCxn id="9" idx="1"/>
          </p:cNvCxnSpPr>
          <p:nvPr/>
        </p:nvCxnSpPr>
        <p:spPr>
          <a:xfrm>
            <a:off x="4242799" y="2929610"/>
            <a:ext cx="658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270943B-2129-C0DB-12EC-CBF62C74034B}"/>
              </a:ext>
            </a:extLst>
          </p:cNvPr>
          <p:cNvCxnSpPr>
            <a:cxnSpLocks/>
            <a:endCxn id="11" idx="0"/>
          </p:cNvCxnSpPr>
          <p:nvPr/>
        </p:nvCxnSpPr>
        <p:spPr>
          <a:xfrm>
            <a:off x="4572000" y="2929610"/>
            <a:ext cx="0" cy="12418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1D463C98-2934-B546-B622-4576B0E46877}"/>
              </a:ext>
            </a:extLst>
          </p:cNvPr>
          <p:cNvSpPr>
            <a:spLocks noGrp="1"/>
          </p:cNvSpPr>
          <p:nvPr>
            <p:ph type="sldNum" sz="quarter" idx="12"/>
          </p:nvPr>
        </p:nvSpPr>
        <p:spPr/>
        <p:txBody>
          <a:bodyPr/>
          <a:lstStyle/>
          <a:p>
            <a:pPr algn="r"/>
            <a:fld id="{A7141F94-3B42-46BB-BAAC-A13AB19D2F6E}" type="slidenum">
              <a:rPr kumimoji="1" lang="ja-JP" altLang="en-US" smtClean="0"/>
              <a:pPr algn="r"/>
              <a:t>32</a:t>
            </a:fld>
            <a:endParaRPr kumimoji="1" lang="ja-JP" altLang="en-US"/>
          </a:p>
        </p:txBody>
      </p:sp>
    </p:spTree>
    <p:extLst>
      <p:ext uri="{BB962C8B-B14F-4D97-AF65-F5344CB8AC3E}">
        <p14:creationId xmlns:p14="http://schemas.microsoft.com/office/powerpoint/2010/main" val="823684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9FAEA-21D1-6345-9450-B9F71830BDF9}"/>
              </a:ext>
            </a:extLst>
          </p:cNvPr>
          <p:cNvSpPr>
            <a:spLocks noGrp="1"/>
          </p:cNvSpPr>
          <p:nvPr>
            <p:ph type="title"/>
          </p:nvPr>
        </p:nvSpPr>
        <p:spPr>
          <a:xfrm>
            <a:off x="2649310" y="64564"/>
            <a:ext cx="3845379" cy="936137"/>
          </a:xfrm>
        </p:spPr>
        <p:txBody>
          <a:bodyPr/>
          <a:lstStyle/>
          <a:p>
            <a:r>
              <a:rPr lang="ja-JP" altLang="en-US" dirty="0"/>
              <a:t>フィードバックとは</a:t>
            </a:r>
            <a:endParaRPr kumimoji="1" lang="ja-JP" altLang="en-US" dirty="0"/>
          </a:p>
        </p:txBody>
      </p:sp>
      <p:sp>
        <p:nvSpPr>
          <p:cNvPr id="4" name="スライド番号プレースホルダー 3">
            <a:extLst>
              <a:ext uri="{FF2B5EF4-FFF2-40B4-BE49-F238E27FC236}">
                <a16:creationId xmlns:a16="http://schemas.microsoft.com/office/drawing/2014/main" id="{D8586925-4C14-EE25-A28D-1E63CD3F5830}"/>
              </a:ext>
            </a:extLst>
          </p:cNvPr>
          <p:cNvSpPr>
            <a:spLocks noGrp="1"/>
          </p:cNvSpPr>
          <p:nvPr>
            <p:ph type="sldNum" sz="quarter" idx="12"/>
          </p:nvPr>
        </p:nvSpPr>
        <p:spPr/>
        <p:txBody>
          <a:bodyPr/>
          <a:lstStyle/>
          <a:p>
            <a:pPr algn="r"/>
            <a:fld id="{A7141F94-3B42-46BB-BAAC-A13AB19D2F6E}" type="slidenum">
              <a:rPr kumimoji="1" lang="ja-JP" altLang="en-US" smtClean="0"/>
              <a:pPr algn="r"/>
              <a:t>33</a:t>
            </a:fld>
            <a:endParaRPr kumimoji="1" lang="ja-JP" altLang="en-US" dirty="0"/>
          </a:p>
        </p:txBody>
      </p:sp>
      <p:sp>
        <p:nvSpPr>
          <p:cNvPr id="3" name="四角形: 角を丸くする 2">
            <a:extLst>
              <a:ext uri="{FF2B5EF4-FFF2-40B4-BE49-F238E27FC236}">
                <a16:creationId xmlns:a16="http://schemas.microsoft.com/office/drawing/2014/main" id="{1EA11876-BC35-13F1-0BF4-BBF90CD81C14}"/>
              </a:ext>
            </a:extLst>
          </p:cNvPr>
          <p:cNvSpPr/>
          <p:nvPr/>
        </p:nvSpPr>
        <p:spPr>
          <a:xfrm>
            <a:off x="676656" y="2254056"/>
            <a:ext cx="2596896" cy="10088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情報通知</a:t>
            </a:r>
          </a:p>
        </p:txBody>
      </p:sp>
      <p:sp>
        <p:nvSpPr>
          <p:cNvPr id="5" name="四角形: 角を丸くする 4">
            <a:extLst>
              <a:ext uri="{FF2B5EF4-FFF2-40B4-BE49-F238E27FC236}">
                <a16:creationId xmlns:a16="http://schemas.microsoft.com/office/drawing/2014/main" id="{1BABB316-6DF9-7C47-2BB2-86A7103F1FEB}"/>
              </a:ext>
            </a:extLst>
          </p:cNvPr>
          <p:cNvSpPr/>
          <p:nvPr/>
        </p:nvSpPr>
        <p:spPr>
          <a:xfrm>
            <a:off x="676656" y="3574940"/>
            <a:ext cx="2596896" cy="9144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Meiryo UI" panose="020B0604030504040204" pitchFamily="50" charset="-128"/>
                <a:ea typeface="Meiryo UI" panose="020B0604030504040204" pitchFamily="50" charset="-128"/>
              </a:rPr>
              <a:t>立て直し</a:t>
            </a:r>
          </a:p>
        </p:txBody>
      </p:sp>
      <p:sp>
        <p:nvSpPr>
          <p:cNvPr id="6" name="テキスト ボックス 5">
            <a:extLst>
              <a:ext uri="{FF2B5EF4-FFF2-40B4-BE49-F238E27FC236}">
                <a16:creationId xmlns:a16="http://schemas.microsoft.com/office/drawing/2014/main" id="{ACEF5CE2-0688-CDB5-D0C2-009EBDD007DD}"/>
              </a:ext>
            </a:extLst>
          </p:cNvPr>
          <p:cNvSpPr txBox="1"/>
          <p:nvPr/>
        </p:nvSpPr>
        <p:spPr>
          <a:xfrm>
            <a:off x="1495043" y="1168129"/>
            <a:ext cx="6153912" cy="830997"/>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次の２つの働きかけをして、部下後輩の成長を促進していきます</a:t>
            </a:r>
          </a:p>
        </p:txBody>
      </p:sp>
      <p:pic>
        <p:nvPicPr>
          <p:cNvPr id="8" name="図 7">
            <a:extLst>
              <a:ext uri="{FF2B5EF4-FFF2-40B4-BE49-F238E27FC236}">
                <a16:creationId xmlns:a16="http://schemas.microsoft.com/office/drawing/2014/main" id="{585347E8-089E-8DA7-0109-CB78023AC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426" y="4663708"/>
            <a:ext cx="2452878" cy="1640090"/>
          </a:xfrm>
          <a:prstGeom prst="rect">
            <a:avLst/>
          </a:prstGeom>
        </p:spPr>
      </p:pic>
      <p:sp>
        <p:nvSpPr>
          <p:cNvPr id="9" name="テキスト ボックス 8">
            <a:extLst>
              <a:ext uri="{FF2B5EF4-FFF2-40B4-BE49-F238E27FC236}">
                <a16:creationId xmlns:a16="http://schemas.microsoft.com/office/drawing/2014/main" id="{93A4185C-777B-A083-5773-4072F4792070}"/>
              </a:ext>
            </a:extLst>
          </p:cNvPr>
          <p:cNvSpPr txBox="1"/>
          <p:nvPr/>
        </p:nvSpPr>
        <p:spPr>
          <a:xfrm>
            <a:off x="3575304" y="2206831"/>
            <a:ext cx="4764024" cy="830997"/>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・部下後輩に現状をしっかり伝えること</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・現状を把握し、現実と向き合うこと</a:t>
            </a:r>
          </a:p>
        </p:txBody>
      </p:sp>
      <p:sp>
        <p:nvSpPr>
          <p:cNvPr id="10" name="テキスト ボックス 9">
            <a:extLst>
              <a:ext uri="{FF2B5EF4-FFF2-40B4-BE49-F238E27FC236}">
                <a16:creationId xmlns:a16="http://schemas.microsoft.com/office/drawing/2014/main" id="{7367843C-07A5-7E91-8F4B-C43F70F6F156}"/>
              </a:ext>
            </a:extLst>
          </p:cNvPr>
          <p:cNvSpPr txBox="1"/>
          <p:nvPr/>
        </p:nvSpPr>
        <p:spPr>
          <a:xfrm>
            <a:off x="3575304" y="3574940"/>
            <a:ext cx="4288536" cy="1938992"/>
          </a:xfrm>
          <a:prstGeom prst="rect">
            <a:avLst/>
          </a:prstGeom>
          <a:no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・上司の客観的なアドバイスや支</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援をすること</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・将来の行動計画を立てる支援を</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行うこと</a:t>
            </a:r>
            <a:endParaRPr kumimoji="1" lang="en-US" altLang="ja-JP" sz="2400" dirty="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sp>
        <p:nvSpPr>
          <p:cNvPr id="7" name="フッター プレースホルダー 6">
            <a:extLst>
              <a:ext uri="{FF2B5EF4-FFF2-40B4-BE49-F238E27FC236}">
                <a16:creationId xmlns:a16="http://schemas.microsoft.com/office/drawing/2014/main" id="{6CD82C7C-C5B4-FFDF-FF0A-8F6DA9A2D062}"/>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31285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F3089-AD3E-8DC4-457B-102A56E85350}"/>
              </a:ext>
            </a:extLst>
          </p:cNvPr>
          <p:cNvSpPr>
            <a:spLocks noGrp="1"/>
          </p:cNvSpPr>
          <p:nvPr>
            <p:ph type="title"/>
          </p:nvPr>
        </p:nvSpPr>
        <p:spPr>
          <a:xfrm>
            <a:off x="2005965" y="0"/>
            <a:ext cx="5132070" cy="936137"/>
          </a:xfrm>
        </p:spPr>
        <p:txBody>
          <a:bodyPr/>
          <a:lstStyle/>
          <a:p>
            <a:r>
              <a:rPr kumimoji="1" lang="ja-JP" altLang="en-US" dirty="0"/>
              <a:t>フィードバックのプロセス</a:t>
            </a:r>
          </a:p>
        </p:txBody>
      </p:sp>
      <p:sp>
        <p:nvSpPr>
          <p:cNvPr id="3" name="スライド番号プレースホルダー 2">
            <a:extLst>
              <a:ext uri="{FF2B5EF4-FFF2-40B4-BE49-F238E27FC236}">
                <a16:creationId xmlns:a16="http://schemas.microsoft.com/office/drawing/2014/main" id="{B0D055F2-6EA6-47B5-DE3D-D6C39783D914}"/>
              </a:ext>
            </a:extLst>
          </p:cNvPr>
          <p:cNvSpPr>
            <a:spLocks noGrp="1"/>
          </p:cNvSpPr>
          <p:nvPr>
            <p:ph type="sldNum" sz="quarter" idx="12"/>
          </p:nvPr>
        </p:nvSpPr>
        <p:spPr/>
        <p:txBody>
          <a:bodyPr/>
          <a:lstStyle/>
          <a:p>
            <a:pPr algn="r"/>
            <a:fld id="{A7141F94-3B42-46BB-BAAC-A13AB19D2F6E}" type="slidenum">
              <a:rPr kumimoji="1" lang="ja-JP" altLang="en-US" smtClean="0"/>
              <a:pPr algn="r"/>
              <a:t>34</a:t>
            </a:fld>
            <a:endParaRPr kumimoji="1" lang="ja-JP" altLang="en-US" dirty="0"/>
          </a:p>
        </p:txBody>
      </p:sp>
      <p:graphicFrame>
        <p:nvGraphicFramePr>
          <p:cNvPr id="4" name="図表 3">
            <a:extLst>
              <a:ext uri="{FF2B5EF4-FFF2-40B4-BE49-F238E27FC236}">
                <a16:creationId xmlns:a16="http://schemas.microsoft.com/office/drawing/2014/main" id="{A9361FC3-5A31-587E-F649-08DE89EEB56A}"/>
              </a:ext>
            </a:extLst>
          </p:cNvPr>
          <p:cNvGraphicFramePr/>
          <p:nvPr>
            <p:extLst>
              <p:ext uri="{D42A27DB-BD31-4B8C-83A1-F6EECF244321}">
                <p14:modId xmlns:p14="http://schemas.microsoft.com/office/powerpoint/2010/main" val="972922706"/>
              </p:ext>
            </p:extLst>
          </p:nvPr>
        </p:nvGraphicFramePr>
        <p:xfrm>
          <a:off x="956310" y="1372943"/>
          <a:ext cx="7231380" cy="4570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フッター プレースホルダー 4">
            <a:extLst>
              <a:ext uri="{FF2B5EF4-FFF2-40B4-BE49-F238E27FC236}">
                <a16:creationId xmlns:a16="http://schemas.microsoft.com/office/drawing/2014/main" id="{02C55343-F20A-0063-48DB-16A1784C4031}"/>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647036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2B7B7-C1C3-7E69-3027-55C49B9550E8}"/>
              </a:ext>
            </a:extLst>
          </p:cNvPr>
          <p:cNvSpPr>
            <a:spLocks noGrp="1"/>
          </p:cNvSpPr>
          <p:nvPr>
            <p:ph type="title"/>
          </p:nvPr>
        </p:nvSpPr>
        <p:spPr>
          <a:xfrm>
            <a:off x="2446020" y="0"/>
            <a:ext cx="4251960" cy="936137"/>
          </a:xfrm>
        </p:spPr>
        <p:txBody>
          <a:bodyPr/>
          <a:lstStyle/>
          <a:p>
            <a:r>
              <a:rPr kumimoji="1" lang="ja-JP" altLang="en-US" dirty="0"/>
              <a:t>相手から信頼を得る</a:t>
            </a:r>
          </a:p>
        </p:txBody>
      </p:sp>
      <p:sp>
        <p:nvSpPr>
          <p:cNvPr id="3" name="スライド番号プレースホルダー 2">
            <a:extLst>
              <a:ext uri="{FF2B5EF4-FFF2-40B4-BE49-F238E27FC236}">
                <a16:creationId xmlns:a16="http://schemas.microsoft.com/office/drawing/2014/main" id="{D0116769-8EE6-9F08-A456-0B89ED9252D9}"/>
              </a:ext>
            </a:extLst>
          </p:cNvPr>
          <p:cNvSpPr>
            <a:spLocks noGrp="1"/>
          </p:cNvSpPr>
          <p:nvPr>
            <p:ph type="sldNum" sz="quarter" idx="12"/>
          </p:nvPr>
        </p:nvSpPr>
        <p:spPr/>
        <p:txBody>
          <a:bodyPr/>
          <a:lstStyle/>
          <a:p>
            <a:pPr algn="r"/>
            <a:fld id="{A7141F94-3B42-46BB-BAAC-A13AB19D2F6E}" type="slidenum">
              <a:rPr kumimoji="1" lang="ja-JP" altLang="en-US" smtClean="0"/>
              <a:pPr algn="r"/>
              <a:t>35</a:t>
            </a:fld>
            <a:endParaRPr kumimoji="1" lang="ja-JP" altLang="en-US"/>
          </a:p>
        </p:txBody>
      </p:sp>
      <p:graphicFrame>
        <p:nvGraphicFramePr>
          <p:cNvPr id="4" name="図表 3">
            <a:extLst>
              <a:ext uri="{FF2B5EF4-FFF2-40B4-BE49-F238E27FC236}">
                <a16:creationId xmlns:a16="http://schemas.microsoft.com/office/drawing/2014/main" id="{CB161E7F-1BBF-EFC8-BE52-72518CEC2AE1}"/>
              </a:ext>
            </a:extLst>
          </p:cNvPr>
          <p:cNvGraphicFramePr/>
          <p:nvPr>
            <p:extLst>
              <p:ext uri="{D42A27DB-BD31-4B8C-83A1-F6EECF244321}">
                <p14:modId xmlns:p14="http://schemas.microsoft.com/office/powerpoint/2010/main" val="244932368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フッター プレースホルダー 4">
            <a:extLst>
              <a:ext uri="{FF2B5EF4-FFF2-40B4-BE49-F238E27FC236}">
                <a16:creationId xmlns:a16="http://schemas.microsoft.com/office/drawing/2014/main" id="{E83F0092-4ECC-0BBB-C1F1-14A388DA96B3}"/>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708355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4B482-6BEF-A330-79F7-6D8749927330}"/>
              </a:ext>
            </a:extLst>
          </p:cNvPr>
          <p:cNvSpPr>
            <a:spLocks noGrp="1"/>
          </p:cNvSpPr>
          <p:nvPr>
            <p:ph type="title"/>
          </p:nvPr>
        </p:nvSpPr>
        <p:spPr>
          <a:xfrm>
            <a:off x="2694225" y="29589"/>
            <a:ext cx="3425037" cy="936137"/>
          </a:xfrm>
        </p:spPr>
        <p:txBody>
          <a:bodyPr>
            <a:normAutofit/>
          </a:bodyPr>
          <a:lstStyle/>
          <a:p>
            <a:r>
              <a:rPr lang="ja-JP" altLang="en-US" sz="3200" kern="100" dirty="0">
                <a:latin typeface="+mj-ea"/>
                <a:cs typeface="Times New Roman" panose="02020603050405020304" pitchFamily="18" charset="0"/>
              </a:rPr>
              <a:t>傾聴・共感の姿勢</a:t>
            </a:r>
            <a:endParaRPr lang="ja-JP" altLang="en-US" sz="3200" dirty="0">
              <a:latin typeface="+mj-ea"/>
            </a:endParaRPr>
          </a:p>
        </p:txBody>
      </p:sp>
      <p:sp>
        <p:nvSpPr>
          <p:cNvPr id="4" name="フッター プレースホルダー 3">
            <a:extLst>
              <a:ext uri="{FF2B5EF4-FFF2-40B4-BE49-F238E27FC236}">
                <a16:creationId xmlns:a16="http://schemas.microsoft.com/office/drawing/2014/main" id="{39A268FB-CCBA-2AF6-75DD-38E17CC2DE44}"/>
              </a:ext>
            </a:extLst>
          </p:cNvPr>
          <p:cNvSpPr>
            <a:spLocks noGrp="1"/>
          </p:cNvSpPr>
          <p:nvPr>
            <p:ph type="ftr" sz="quarter" idx="11"/>
          </p:nvPr>
        </p:nvSpPr>
        <p:spPr>
          <a:xfrm>
            <a:off x="2801358" y="6356353"/>
            <a:ext cx="3541284" cy="251538"/>
          </a:xfrm>
        </p:spPr>
        <p:txBody>
          <a:bodyPr/>
          <a:lstStyle/>
          <a:p>
            <a:r>
              <a:rPr kumimoji="1" lang="en-US" altLang="ja-JP" dirty="0"/>
              <a:t>©2024</a:t>
            </a:r>
            <a:r>
              <a:rPr kumimoji="1" lang="ja-JP" altLang="en-US" dirty="0"/>
              <a:t>　リレーショナルパートナー　城下博美</a:t>
            </a:r>
          </a:p>
        </p:txBody>
      </p:sp>
      <p:sp>
        <p:nvSpPr>
          <p:cNvPr id="7" name="AutoShape 8">
            <a:extLst>
              <a:ext uri="{FF2B5EF4-FFF2-40B4-BE49-F238E27FC236}">
                <a16:creationId xmlns:a16="http://schemas.microsoft.com/office/drawing/2014/main" id="{5988BA85-C73B-2B57-17F5-AA7DB3CE20AA}"/>
              </a:ext>
            </a:extLst>
          </p:cNvPr>
          <p:cNvSpPr>
            <a:spLocks noChangeArrowheads="1"/>
          </p:cNvSpPr>
          <p:nvPr/>
        </p:nvSpPr>
        <p:spPr bwMode="auto">
          <a:xfrm>
            <a:off x="631119" y="4395962"/>
            <a:ext cx="5240295" cy="1745833"/>
          </a:xfrm>
          <a:prstGeom prst="roundRect">
            <a:avLst>
              <a:gd name="adj" fmla="val 16667"/>
            </a:avLst>
          </a:prstGeom>
          <a:solidFill>
            <a:srgbClr val="FFFFFF"/>
          </a:solidFill>
          <a:ln w="9525">
            <a:solidFill>
              <a:srgbClr val="000000"/>
            </a:solidFill>
            <a:round/>
            <a:headEnd/>
            <a:tailEnd/>
          </a:ln>
          <a:effectLst>
            <a:outerShdw dist="35921" dir="2700000" algn="ctr" rotWithShape="0">
              <a:srgbClr val="808080"/>
            </a:outerShdw>
          </a:effectLst>
        </p:spPr>
        <p:txBody>
          <a:bodyPr vert="horz" wrap="square" lIns="74295" tIns="8891" rIns="74295" bIns="8891"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indent="73024" defTabSz="914377">
              <a:lnSpc>
                <a:spcPct val="150000"/>
              </a:lnSpc>
            </a:pPr>
            <a:r>
              <a:rPr lang="ja-JP" altLang="ja-JP" sz="1600" dirty="0">
                <a:latin typeface="メイリオ" panose="020B0604030504040204" pitchFamily="50" charset="-128"/>
                <a:ea typeface="メイリオ" panose="020B0604030504040204" pitchFamily="50" charset="-128"/>
                <a:cs typeface="Tahoma" panose="020B0604030504040204" pitchFamily="34" charset="0"/>
              </a:rPr>
              <a:t>「傾聴・共感」の姿勢とは</a:t>
            </a:r>
            <a:r>
              <a:rPr lang="ja-JP" altLang="en-US" sz="1600" dirty="0">
                <a:latin typeface="メイリオ" panose="020B0604030504040204" pitchFamily="50" charset="-128"/>
                <a:ea typeface="メイリオ" panose="020B0604030504040204" pitchFamily="50" charset="-128"/>
                <a:cs typeface="Tahoma" panose="020B0604030504040204" pitchFamily="34" charset="0"/>
              </a:rPr>
              <a:t>、</a:t>
            </a:r>
            <a:endParaRPr lang="ja-JP" altLang="ja-JP" sz="1600" dirty="0">
              <a:latin typeface="メイリオ" panose="020B0604030504040204" pitchFamily="50" charset="-128"/>
              <a:ea typeface="メイリオ" panose="020B0604030504040204" pitchFamily="50" charset="-128"/>
            </a:endParaRPr>
          </a:p>
          <a:p>
            <a:pPr marL="342891" indent="-342891" defTabSz="914377">
              <a:lnSpc>
                <a:spcPct val="150000"/>
              </a:lnSpc>
              <a:buFont typeface="Arial" panose="020B0604020202020204" pitchFamily="34" charset="0"/>
              <a:buChar char="•"/>
            </a:pPr>
            <a:r>
              <a:rPr lang="ja-JP" altLang="ja-JP" sz="1600" dirty="0">
                <a:latin typeface="メイリオ" panose="020B0604030504040204" pitchFamily="50" charset="-128"/>
                <a:ea typeface="メイリオ" panose="020B0604030504040204" pitchFamily="50" charset="-128"/>
                <a:cs typeface="Tahoma" panose="020B0604030504040204" pitchFamily="34" charset="0"/>
              </a:rPr>
              <a:t>先入観を捨て批判せず、素直な気持ちで聴く</a:t>
            </a:r>
            <a:endParaRPr lang="ja-JP" altLang="ja-JP" sz="1600" dirty="0">
              <a:latin typeface="メイリオ" panose="020B0604030504040204" pitchFamily="50" charset="-128"/>
              <a:ea typeface="メイリオ" panose="020B0604030504040204" pitchFamily="50" charset="-128"/>
            </a:endParaRPr>
          </a:p>
          <a:p>
            <a:pPr marL="342891" indent="-342891" defTabSz="914377">
              <a:lnSpc>
                <a:spcPct val="150000"/>
              </a:lnSpc>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Tahoma" panose="020B0604030504040204" pitchFamily="34" charset="0"/>
              </a:rPr>
              <a:t>相手</a:t>
            </a:r>
            <a:r>
              <a:rPr lang="ja-JP" altLang="ja-JP" sz="1600" dirty="0">
                <a:latin typeface="メイリオ" panose="020B0604030504040204" pitchFamily="50" charset="-128"/>
                <a:ea typeface="メイリオ" panose="020B0604030504040204" pitchFamily="50" charset="-128"/>
                <a:cs typeface="Tahoma" panose="020B0604030504040204" pitchFamily="34" charset="0"/>
              </a:rPr>
              <a:t>の言葉だけではなく、感情を読み取る</a:t>
            </a:r>
            <a:endParaRPr lang="ja-JP" altLang="ja-JP" sz="1600" dirty="0">
              <a:latin typeface="メイリオ" panose="020B0604030504040204" pitchFamily="50" charset="-128"/>
              <a:ea typeface="メイリオ" panose="020B0604030504040204" pitchFamily="50" charset="-128"/>
            </a:endParaRPr>
          </a:p>
          <a:p>
            <a:pPr marL="342891" indent="-342891" defTabSz="914377">
              <a:lnSpc>
                <a:spcPct val="150000"/>
              </a:lnSpc>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Tahoma" panose="020B0604030504040204" pitchFamily="34" charset="0"/>
              </a:rPr>
              <a:t>相手</a:t>
            </a:r>
            <a:r>
              <a:rPr lang="ja-JP" altLang="ja-JP" sz="1600" dirty="0">
                <a:latin typeface="メイリオ" panose="020B0604030504040204" pitchFamily="50" charset="-128"/>
                <a:ea typeface="メイリオ" panose="020B0604030504040204" pitchFamily="50" charset="-128"/>
                <a:cs typeface="Tahoma" panose="020B0604030504040204" pitchFamily="34" charset="0"/>
              </a:rPr>
              <a:t>の言いたいことを要約する</a:t>
            </a:r>
            <a:endParaRPr lang="ja-JP" altLang="ja-JP" sz="1600" dirty="0">
              <a:latin typeface="メイリオ" panose="020B0604030504040204" pitchFamily="50" charset="-128"/>
              <a:ea typeface="メイリオ" panose="020B0604030504040204" pitchFamily="50" charset="-128"/>
            </a:endParaRPr>
          </a:p>
        </p:txBody>
      </p:sp>
      <p:sp>
        <p:nvSpPr>
          <p:cNvPr id="8" name="AutoShape 1">
            <a:extLst>
              <a:ext uri="{FF2B5EF4-FFF2-40B4-BE49-F238E27FC236}">
                <a16:creationId xmlns:a16="http://schemas.microsoft.com/office/drawing/2014/main" id="{5B8DB20C-1140-98CC-184C-44A6E98AD4C6}"/>
              </a:ext>
            </a:extLst>
          </p:cNvPr>
          <p:cNvSpPr>
            <a:spLocks noChangeArrowheads="1"/>
          </p:cNvSpPr>
          <p:nvPr/>
        </p:nvSpPr>
        <p:spPr bwMode="auto">
          <a:xfrm>
            <a:off x="4189782" y="1268054"/>
            <a:ext cx="3917156" cy="523875"/>
          </a:xfrm>
          <a:prstGeom prst="curvedDownArrow">
            <a:avLst>
              <a:gd name="adj1" fmla="val 149545"/>
              <a:gd name="adj2" fmla="val 299091"/>
              <a:gd name="adj3" fmla="val 33333"/>
            </a:avLst>
          </a:prstGeom>
          <a:solidFill>
            <a:srgbClr val="FFFFFF"/>
          </a:solidFill>
          <a:ln w="9525">
            <a:solidFill>
              <a:srgbClr val="000000"/>
            </a:solidFill>
            <a:miter lim="800000"/>
            <a:headEnd/>
            <a:tailEnd/>
          </a:ln>
        </p:spPr>
        <p:txBody>
          <a:bodyPr vert="horz" wrap="square" lIns="74295" tIns="8891" rIns="74295" bIns="8891" numCol="1" anchor="t" anchorCtr="0" compatLnSpc="1">
            <a:prstTxWarp prst="textNoShape">
              <a:avLst/>
            </a:prstTxWarp>
          </a:bodyPr>
          <a:lstStyle/>
          <a:p>
            <a:endParaRPr lang="ja-JP" altLang="en-US">
              <a:latin typeface="UD デジタル 教科書体 NK-R" panose="02020400000000000000" pitchFamily="18" charset="-128"/>
              <a:ea typeface="UD デジタル 教科書体 NK-R" panose="02020400000000000000" pitchFamily="18" charset="-128"/>
            </a:endParaRPr>
          </a:p>
        </p:txBody>
      </p:sp>
      <p:sp>
        <p:nvSpPr>
          <p:cNvPr id="9" name="Oval 5">
            <a:extLst>
              <a:ext uri="{FF2B5EF4-FFF2-40B4-BE49-F238E27FC236}">
                <a16:creationId xmlns:a16="http://schemas.microsoft.com/office/drawing/2014/main" id="{299E7DCA-9954-3AB6-532B-E306DD6AB33F}"/>
              </a:ext>
            </a:extLst>
          </p:cNvPr>
          <p:cNvSpPr>
            <a:spLocks noChangeArrowheads="1"/>
          </p:cNvSpPr>
          <p:nvPr/>
        </p:nvSpPr>
        <p:spPr bwMode="auto">
          <a:xfrm>
            <a:off x="3935946" y="2006486"/>
            <a:ext cx="941596" cy="915827"/>
          </a:xfrm>
          <a:prstGeom prst="ellipse">
            <a:avLst/>
          </a:prstGeom>
          <a:solidFill>
            <a:schemeClr val="accent5">
              <a:lumMod val="20000"/>
              <a:lumOff val="80000"/>
            </a:schemeClr>
          </a:solidFill>
          <a:ln w="9525">
            <a:solidFill>
              <a:srgbClr val="000000"/>
            </a:solidFill>
            <a:round/>
            <a:headEnd/>
            <a:tailEnd/>
          </a:ln>
        </p:spPr>
        <p:txBody>
          <a:bodyPr vert="horz" wrap="square" lIns="74295" tIns="8891" rIns="74295" bIns="8891" numCol="1" anchor="t" anchorCtr="0" compatLnSpc="1">
            <a:prstTxWarp prst="textNoShape">
              <a:avLst/>
            </a:prstTxWarp>
          </a:bodyPr>
          <a:lstStyle/>
          <a:p>
            <a:pPr algn="ctr" defTabSz="914377" eaLnBrk="0" fontAlgn="base" hangingPunct="0">
              <a:spcBef>
                <a:spcPct val="0"/>
              </a:spcBef>
              <a:spcAft>
                <a:spcPct val="0"/>
              </a:spcAft>
            </a:pPr>
            <a:r>
              <a:rPr lang="ja-JP" altLang="ja-JP" dirty="0">
                <a:latin typeface="メイリオ" panose="020B0604030504040204" pitchFamily="50" charset="-128"/>
                <a:ea typeface="メイリオ" panose="020B0604030504040204" pitchFamily="50" charset="-128"/>
                <a:cs typeface="Times New Roman" panose="02020603050405020304" pitchFamily="18" charset="0"/>
              </a:rPr>
              <a:t>話す</a:t>
            </a:r>
            <a:endParaRPr lang="ja-JP" altLang="ja-JP" dirty="0">
              <a:latin typeface="メイリオ" panose="020B0604030504040204" pitchFamily="50" charset="-128"/>
              <a:ea typeface="メイリオ" panose="020B0604030504040204" pitchFamily="50" charset="-128"/>
            </a:endParaRPr>
          </a:p>
          <a:p>
            <a:pPr algn="ctr" defTabSz="914377" eaLnBrk="0" fontAlgn="base" hangingPunct="0">
              <a:spcBef>
                <a:spcPct val="0"/>
              </a:spcBef>
              <a:spcAft>
                <a:spcPct val="0"/>
              </a:spcAft>
            </a:pPr>
            <a:r>
              <a:rPr lang="ja-JP" altLang="ja-JP" dirty="0">
                <a:latin typeface="メイリオ" panose="020B0604030504040204" pitchFamily="50" charset="-128"/>
                <a:ea typeface="メイリオ" panose="020B0604030504040204" pitchFamily="50" charset="-128"/>
                <a:cs typeface="Times New Roman" panose="02020603050405020304" pitchFamily="18" charset="0"/>
              </a:rPr>
              <a:t>聴く</a:t>
            </a:r>
            <a:endParaRPr lang="ja-JP" altLang="ja-JP" dirty="0">
              <a:latin typeface="メイリオ" panose="020B0604030504040204" pitchFamily="50" charset="-128"/>
              <a:ea typeface="メイリオ" panose="020B0604030504040204" pitchFamily="50" charset="-128"/>
            </a:endParaRPr>
          </a:p>
        </p:txBody>
      </p:sp>
      <p:sp>
        <p:nvSpPr>
          <p:cNvPr id="10" name="Oval 6">
            <a:extLst>
              <a:ext uri="{FF2B5EF4-FFF2-40B4-BE49-F238E27FC236}">
                <a16:creationId xmlns:a16="http://schemas.microsoft.com/office/drawing/2014/main" id="{632B71BB-7E41-4E37-1320-E6D910CFC67F}"/>
              </a:ext>
            </a:extLst>
          </p:cNvPr>
          <p:cNvSpPr>
            <a:spLocks noChangeArrowheads="1"/>
          </p:cNvSpPr>
          <p:nvPr/>
        </p:nvSpPr>
        <p:spPr bwMode="auto">
          <a:xfrm>
            <a:off x="5052731" y="1692776"/>
            <a:ext cx="1646725" cy="1413395"/>
          </a:xfrm>
          <a:prstGeom prst="ellipse">
            <a:avLst/>
          </a:prstGeom>
          <a:solidFill>
            <a:schemeClr val="accent2">
              <a:lumMod val="20000"/>
              <a:lumOff val="80000"/>
            </a:schemeClr>
          </a:solidFill>
          <a:ln w="9525">
            <a:solidFill>
              <a:srgbClr val="000000"/>
            </a:solidFill>
            <a:round/>
            <a:headEnd/>
            <a:tailEnd/>
          </a:ln>
        </p:spPr>
        <p:txBody>
          <a:bodyPr vert="horz" wrap="square" lIns="36000" tIns="8891" rIns="36000" bIns="8891" numCol="1" anchor="t" anchorCtr="0" compatLnSpc="1">
            <a:prstTxWarp prst="textNoShape">
              <a:avLst/>
            </a:prstTxWarp>
          </a:bodyPr>
          <a:lstStyle/>
          <a:p>
            <a:endParaRPr lang="ja-JP" altLang="en-US">
              <a:latin typeface="UD デジタル 教科書体 NK-R" panose="02020400000000000000" pitchFamily="18" charset="-128"/>
              <a:ea typeface="UD デジタル 教科書体 NK-R" panose="02020400000000000000" pitchFamily="18" charset="-128"/>
            </a:endParaRPr>
          </a:p>
        </p:txBody>
      </p:sp>
      <p:sp>
        <p:nvSpPr>
          <p:cNvPr id="11" name="Text Box 3">
            <a:extLst>
              <a:ext uri="{FF2B5EF4-FFF2-40B4-BE49-F238E27FC236}">
                <a16:creationId xmlns:a16="http://schemas.microsoft.com/office/drawing/2014/main" id="{D8D10234-85B4-C03A-39B8-4FB610FF26B9}"/>
              </a:ext>
            </a:extLst>
          </p:cNvPr>
          <p:cNvSpPr txBox="1">
            <a:spLocks noChangeArrowheads="1"/>
          </p:cNvSpPr>
          <p:nvPr/>
        </p:nvSpPr>
        <p:spPr bwMode="auto">
          <a:xfrm>
            <a:off x="5172593" y="2021293"/>
            <a:ext cx="1397641" cy="88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914377" eaLnBrk="0" fontAlgn="base" hangingPunct="0">
              <a:spcBef>
                <a:spcPct val="0"/>
              </a:spcBef>
              <a:spcAft>
                <a:spcPct val="0"/>
              </a:spcAft>
            </a:pPr>
            <a:r>
              <a:rPr lang="ja-JP" altLang="ja-JP" sz="2400" dirty="0">
                <a:latin typeface="メイリオ" panose="020B0604030504040204" pitchFamily="50" charset="-128"/>
                <a:ea typeface="メイリオ" panose="020B0604030504040204" pitchFamily="50" charset="-128"/>
                <a:cs typeface="Times New Roman" panose="02020603050405020304" pitchFamily="18" charset="0"/>
              </a:rPr>
              <a:t>共感</a:t>
            </a:r>
            <a:endParaRPr lang="en-US" altLang="ja-JP" sz="2400" dirty="0">
              <a:latin typeface="メイリオ" panose="020B0604030504040204" pitchFamily="50" charset="-128"/>
              <a:ea typeface="メイリオ" panose="020B0604030504040204" pitchFamily="50" charset="-128"/>
              <a:cs typeface="Times New Roman" panose="02020603050405020304" pitchFamily="18" charset="0"/>
            </a:endParaRPr>
          </a:p>
          <a:p>
            <a:pPr algn="ctr" defTabSz="914377" eaLnBrk="0" fontAlgn="base" hangingPunct="0">
              <a:spcBef>
                <a:spcPct val="0"/>
              </a:spcBef>
              <a:spcAft>
                <a:spcPct val="0"/>
              </a:spcAft>
            </a:pPr>
            <a:r>
              <a:rPr lang="ja-JP" altLang="ja-JP" sz="2400" dirty="0">
                <a:latin typeface="メイリオ" panose="020B0604030504040204" pitchFamily="50" charset="-128"/>
                <a:ea typeface="メイリオ" panose="020B0604030504040204" pitchFamily="50" charset="-128"/>
                <a:cs typeface="Times New Roman" panose="02020603050405020304" pitchFamily="18" charset="0"/>
              </a:rPr>
              <a:t>傾聴</a:t>
            </a:r>
            <a:endParaRPr lang="ja-JP" altLang="ja-JP" sz="2400" dirty="0">
              <a:latin typeface="メイリオ" panose="020B0604030504040204" pitchFamily="50" charset="-128"/>
              <a:ea typeface="メイリオ" panose="020B0604030504040204" pitchFamily="50" charset="-128"/>
            </a:endParaRPr>
          </a:p>
        </p:txBody>
      </p:sp>
      <p:sp>
        <p:nvSpPr>
          <p:cNvPr id="12" name="Oval 2">
            <a:extLst>
              <a:ext uri="{FF2B5EF4-FFF2-40B4-BE49-F238E27FC236}">
                <a16:creationId xmlns:a16="http://schemas.microsoft.com/office/drawing/2014/main" id="{9662DEAF-C859-5FB8-91C7-9F258F060723}"/>
              </a:ext>
            </a:extLst>
          </p:cNvPr>
          <p:cNvSpPr>
            <a:spLocks noChangeArrowheads="1"/>
          </p:cNvSpPr>
          <p:nvPr/>
        </p:nvSpPr>
        <p:spPr bwMode="auto">
          <a:xfrm>
            <a:off x="6905922" y="2010643"/>
            <a:ext cx="994548" cy="911668"/>
          </a:xfrm>
          <a:prstGeom prst="ellipse">
            <a:avLst/>
          </a:prstGeom>
          <a:solidFill>
            <a:schemeClr val="accent6">
              <a:lumMod val="20000"/>
              <a:lumOff val="80000"/>
            </a:schemeClr>
          </a:solidFill>
          <a:ln w="9525">
            <a:solidFill>
              <a:srgbClr val="000000"/>
            </a:solidFill>
            <a:round/>
            <a:headEnd/>
            <a:tailEnd/>
          </a:ln>
        </p:spPr>
        <p:txBody>
          <a:bodyPr vert="horz" wrap="square" lIns="74295" tIns="8891" rIns="74295" bIns="8891" numCol="1" anchor="t" anchorCtr="0" compatLnSpc="1">
            <a:prstTxWarp prst="textNoShape">
              <a:avLst/>
            </a:prstTxWarp>
          </a:bodyPr>
          <a:lstStyle>
            <a:lvl1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9pPr>
          </a:lstStyle>
          <a:p>
            <a:pPr algn="ctr" defTabSz="914377"/>
            <a:r>
              <a:rPr lang="ja-JP" altLang="ja-JP" dirty="0">
                <a:latin typeface="メイリオ" panose="020B0604030504040204" pitchFamily="50" charset="-128"/>
                <a:ea typeface="メイリオ" panose="020B0604030504040204" pitchFamily="50" charset="-128"/>
                <a:cs typeface="Times New Roman" panose="02020603050405020304" pitchFamily="18" charset="0"/>
              </a:rPr>
              <a:t>聴く</a:t>
            </a:r>
            <a:endParaRPr lang="ja-JP" altLang="ja-JP" dirty="0">
              <a:latin typeface="メイリオ" panose="020B0604030504040204" pitchFamily="50" charset="-128"/>
              <a:ea typeface="メイリオ" panose="020B0604030504040204" pitchFamily="50" charset="-128"/>
            </a:endParaRPr>
          </a:p>
          <a:p>
            <a:pPr algn="ctr" defTabSz="914377"/>
            <a:r>
              <a:rPr lang="ja-JP" altLang="ja-JP" dirty="0">
                <a:latin typeface="メイリオ" panose="020B0604030504040204" pitchFamily="50" charset="-128"/>
                <a:ea typeface="メイリオ" panose="020B0604030504040204" pitchFamily="50" charset="-128"/>
                <a:cs typeface="Times New Roman" panose="02020603050405020304" pitchFamily="18" charset="0"/>
              </a:rPr>
              <a:t>話す</a:t>
            </a:r>
            <a:endParaRPr lang="ja-JP" altLang="ja-JP" dirty="0">
              <a:latin typeface="メイリオ" panose="020B0604030504040204" pitchFamily="50" charset="-128"/>
              <a:ea typeface="メイリオ" panose="020B0604030504040204" pitchFamily="50" charset="-128"/>
            </a:endParaRPr>
          </a:p>
        </p:txBody>
      </p:sp>
      <p:sp>
        <p:nvSpPr>
          <p:cNvPr id="13" name="AutoShape 7">
            <a:extLst>
              <a:ext uri="{FF2B5EF4-FFF2-40B4-BE49-F238E27FC236}">
                <a16:creationId xmlns:a16="http://schemas.microsoft.com/office/drawing/2014/main" id="{24593542-B7B9-1C28-42E2-78ABBD1D1DAB}"/>
              </a:ext>
            </a:extLst>
          </p:cNvPr>
          <p:cNvSpPr>
            <a:spLocks noChangeArrowheads="1"/>
          </p:cNvSpPr>
          <p:nvPr/>
        </p:nvSpPr>
        <p:spPr bwMode="auto">
          <a:xfrm flipH="1" flipV="1">
            <a:off x="3750267" y="3160285"/>
            <a:ext cx="4115593" cy="582029"/>
          </a:xfrm>
          <a:prstGeom prst="curvedDownArrow">
            <a:avLst>
              <a:gd name="adj1" fmla="val 149545"/>
              <a:gd name="adj2" fmla="val 299091"/>
              <a:gd name="adj3" fmla="val 33333"/>
            </a:avLst>
          </a:prstGeom>
          <a:solidFill>
            <a:srgbClr val="FFFFFF"/>
          </a:solidFill>
          <a:ln w="9525">
            <a:solidFill>
              <a:srgbClr val="000000"/>
            </a:solidFill>
            <a:miter lim="800000"/>
            <a:headEnd/>
            <a:tailEnd/>
          </a:ln>
        </p:spPr>
        <p:txBody>
          <a:bodyPr vert="horz" wrap="square" lIns="74295" tIns="8891" rIns="74295" bIns="8891" numCol="1" anchor="t" anchorCtr="0" compatLnSpc="1">
            <a:prstTxWarp prst="textNoShape">
              <a:avLst/>
            </a:prstTxWarp>
          </a:bodyPr>
          <a:lstStyle/>
          <a:p>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14" name="Text Box 4">
            <a:extLst>
              <a:ext uri="{FF2B5EF4-FFF2-40B4-BE49-F238E27FC236}">
                <a16:creationId xmlns:a16="http://schemas.microsoft.com/office/drawing/2014/main" id="{887889C8-CBF3-1849-9F6F-23D16A40AAB4}"/>
              </a:ext>
            </a:extLst>
          </p:cNvPr>
          <p:cNvSpPr txBox="1">
            <a:spLocks noChangeArrowheads="1"/>
          </p:cNvSpPr>
          <p:nvPr/>
        </p:nvSpPr>
        <p:spPr bwMode="auto">
          <a:xfrm>
            <a:off x="4053687" y="3931701"/>
            <a:ext cx="3812173" cy="365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377" eaLnBrk="0" fontAlgn="base" hangingPunct="0">
              <a:spcBef>
                <a:spcPct val="0"/>
              </a:spcBef>
              <a:spcAft>
                <a:spcPct val="0"/>
              </a:spcAft>
            </a:pPr>
            <a:r>
              <a:rPr lang="ja-JP" altLang="ja-JP" sz="2000" b="1" dirty="0">
                <a:latin typeface="メイリオ" panose="020B0604030504040204" pitchFamily="50" charset="-128"/>
                <a:ea typeface="メイリオ" panose="020B0604030504040204" pitchFamily="50" charset="-128"/>
                <a:cs typeface="Times New Roman" panose="02020603050405020304" pitchFamily="18" charset="0"/>
              </a:rPr>
              <a:t>信頼関係を構築するサイクル</a:t>
            </a:r>
            <a:endParaRPr lang="ja-JP" altLang="ja-JP" sz="2000"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C6E07842-D74F-4090-8B8A-5CB45C6BF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25" y="2282475"/>
            <a:ext cx="3012372" cy="1647391"/>
          </a:xfrm>
          <a:prstGeom prst="rect">
            <a:avLst/>
          </a:prstGeom>
        </p:spPr>
      </p:pic>
      <p:sp>
        <p:nvSpPr>
          <p:cNvPr id="3" name="スライド番号プレースホルダー 2">
            <a:extLst>
              <a:ext uri="{FF2B5EF4-FFF2-40B4-BE49-F238E27FC236}">
                <a16:creationId xmlns:a16="http://schemas.microsoft.com/office/drawing/2014/main" id="{2A76D61F-2358-58A2-E40E-DEA68D2FFC56}"/>
              </a:ext>
            </a:extLst>
          </p:cNvPr>
          <p:cNvSpPr>
            <a:spLocks noGrp="1"/>
          </p:cNvSpPr>
          <p:nvPr>
            <p:ph type="sldNum" sz="quarter" idx="12"/>
          </p:nvPr>
        </p:nvSpPr>
        <p:spPr/>
        <p:txBody>
          <a:bodyPr/>
          <a:lstStyle/>
          <a:p>
            <a:pPr algn="r"/>
            <a:fld id="{A7141F94-3B42-46BB-BAAC-A13AB19D2F6E}" type="slidenum">
              <a:rPr kumimoji="1" lang="ja-JP" altLang="en-US" smtClean="0"/>
              <a:pPr algn="r"/>
              <a:t>36</a:t>
            </a:fld>
            <a:endParaRPr kumimoji="1" lang="ja-JP" altLang="en-US"/>
          </a:p>
        </p:txBody>
      </p:sp>
    </p:spTree>
    <p:extLst>
      <p:ext uri="{BB962C8B-B14F-4D97-AF65-F5344CB8AC3E}">
        <p14:creationId xmlns:p14="http://schemas.microsoft.com/office/powerpoint/2010/main" val="3518527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2185F2-7076-2C5B-E21D-5140E9A4878B}"/>
              </a:ext>
            </a:extLst>
          </p:cNvPr>
          <p:cNvSpPr>
            <a:spLocks noGrp="1"/>
          </p:cNvSpPr>
          <p:nvPr>
            <p:ph type="title"/>
          </p:nvPr>
        </p:nvSpPr>
        <p:spPr>
          <a:xfrm>
            <a:off x="2803779" y="0"/>
            <a:ext cx="3520440" cy="936137"/>
          </a:xfrm>
        </p:spPr>
        <p:txBody>
          <a:bodyPr>
            <a:normAutofit/>
          </a:bodyPr>
          <a:lstStyle/>
          <a:p>
            <a:r>
              <a:rPr kumimoji="1" lang="ja-JP" altLang="en-US" sz="4000" dirty="0"/>
              <a:t>「きく」ワーク①</a:t>
            </a:r>
          </a:p>
        </p:txBody>
      </p:sp>
      <p:sp>
        <p:nvSpPr>
          <p:cNvPr id="3" name="フッター プレースホルダー 2">
            <a:extLst>
              <a:ext uri="{FF2B5EF4-FFF2-40B4-BE49-F238E27FC236}">
                <a16:creationId xmlns:a16="http://schemas.microsoft.com/office/drawing/2014/main" id="{85155196-3E2C-5E95-4F84-350DF45C639B}"/>
              </a:ext>
            </a:extLst>
          </p:cNvPr>
          <p:cNvSpPr>
            <a:spLocks noGrp="1"/>
          </p:cNvSpPr>
          <p:nvPr>
            <p:ph type="ftr" sz="quarter" idx="11"/>
          </p:nvPr>
        </p:nvSpPr>
        <p:spPr>
          <a:xfrm>
            <a:off x="2803779" y="6353617"/>
            <a:ext cx="3536442" cy="309623"/>
          </a:xfrm>
        </p:spPr>
        <p:txBody>
          <a:bodyPr/>
          <a:lstStyle/>
          <a:p>
            <a:r>
              <a:rPr kumimoji="1" lang="en-US" altLang="ja-JP" dirty="0"/>
              <a:t>©2024</a:t>
            </a:r>
            <a:r>
              <a:rPr kumimoji="1" lang="ja-JP" altLang="en-US" dirty="0"/>
              <a:t>　リレーショナルパートナー　城下博美</a:t>
            </a:r>
          </a:p>
        </p:txBody>
      </p:sp>
      <p:sp>
        <p:nvSpPr>
          <p:cNvPr id="5" name="テキスト ボックス 4">
            <a:extLst>
              <a:ext uri="{FF2B5EF4-FFF2-40B4-BE49-F238E27FC236}">
                <a16:creationId xmlns:a16="http://schemas.microsoft.com/office/drawing/2014/main" id="{5D67493C-3DD4-69EB-72C9-C1EFEA311EA0}"/>
              </a:ext>
            </a:extLst>
          </p:cNvPr>
          <p:cNvSpPr txBox="1"/>
          <p:nvPr/>
        </p:nvSpPr>
        <p:spPr>
          <a:xfrm rot="10800000" flipH="1" flipV="1">
            <a:off x="437618" y="1157877"/>
            <a:ext cx="8268769" cy="4893647"/>
          </a:xfrm>
          <a:prstGeom prst="rect">
            <a:avLst/>
          </a:prstGeom>
          <a:blipFill>
            <a:blip r:embed="rId2"/>
            <a:tile tx="0" ty="0" sx="100000" sy="100000" flip="none" algn="tl"/>
          </a:blipFill>
        </p:spPr>
        <p:txBody>
          <a:bodyPr wrap="square" rtlCol="0">
            <a:spAutoFit/>
          </a:bodyPr>
          <a:lstStyle/>
          <a:p>
            <a:endParaRPr kumimoji="1" lang="en-US" altLang="ja-JP" sz="2400" b="1" dirty="0"/>
          </a:p>
          <a:p>
            <a:pPr algn="ctr"/>
            <a:r>
              <a:rPr kumimoji="1" lang="ja-JP" altLang="en-US" sz="2400" b="1" dirty="0"/>
              <a:t>以下のようなきき方をしてください！</a:t>
            </a:r>
            <a:endParaRPr kumimoji="1" lang="en-US" altLang="ja-JP" sz="2400" b="1" dirty="0"/>
          </a:p>
          <a:p>
            <a:endParaRPr kumimoji="1" lang="en-US" altLang="ja-JP" sz="2400" b="1" dirty="0"/>
          </a:p>
          <a:p>
            <a:r>
              <a:rPr kumimoji="1" lang="ja-JP" altLang="en-US" sz="2400" b="1" dirty="0">
                <a:solidFill>
                  <a:srgbClr val="FF0000"/>
                </a:solidFill>
              </a:rPr>
              <a:t>　前半の１分間は、良いきき方で</a:t>
            </a:r>
            <a:endParaRPr kumimoji="1" lang="en-US" altLang="ja-JP" sz="2400" b="1" dirty="0">
              <a:solidFill>
                <a:srgbClr val="FF0000"/>
              </a:solidFill>
            </a:endParaRPr>
          </a:p>
          <a:p>
            <a:r>
              <a:rPr kumimoji="1" lang="ja-JP" altLang="en-US" sz="2400" b="1" dirty="0"/>
              <a:t>　　（例）相槌を打つ　　　　　表情豊かに</a:t>
            </a:r>
            <a:endParaRPr kumimoji="1" lang="en-US" altLang="ja-JP" sz="2400" b="1" dirty="0"/>
          </a:p>
          <a:p>
            <a:r>
              <a:rPr kumimoji="1" lang="ja-JP" altLang="en-US" sz="2400" b="1" dirty="0"/>
              <a:t>　　　　　視線を合わせて　　　うなずきながら</a:t>
            </a:r>
            <a:endParaRPr kumimoji="1" lang="en-US" altLang="ja-JP" sz="2400" b="1" dirty="0"/>
          </a:p>
          <a:p>
            <a:r>
              <a:rPr kumimoji="1" lang="ja-JP" altLang="en-US" sz="2400" b="1" dirty="0"/>
              <a:t>　　　　　メモを取りながら　　前傾姿勢で</a:t>
            </a:r>
            <a:endParaRPr kumimoji="1" lang="en-US" altLang="ja-JP" sz="2400" b="1" dirty="0"/>
          </a:p>
          <a:p>
            <a:endParaRPr kumimoji="1" lang="en-US" altLang="ja-JP" sz="2400" b="1" dirty="0"/>
          </a:p>
          <a:p>
            <a:r>
              <a:rPr kumimoji="1" lang="ja-JP" altLang="en-US" sz="2400" b="1" dirty="0">
                <a:solidFill>
                  <a:srgbClr val="FF0000"/>
                </a:solidFill>
              </a:rPr>
              <a:t>　後半の１分間は、悪いきき方で</a:t>
            </a:r>
            <a:endParaRPr kumimoji="1" lang="en-US" altLang="ja-JP" sz="2400" b="1" dirty="0">
              <a:solidFill>
                <a:srgbClr val="FF0000"/>
              </a:solidFill>
            </a:endParaRPr>
          </a:p>
          <a:p>
            <a:r>
              <a:rPr kumimoji="1" lang="ja-JP" altLang="en-US" sz="2400" b="1" dirty="0"/>
              <a:t>　　（例）視線を合わさずに　　ため息をつき</a:t>
            </a:r>
            <a:endParaRPr kumimoji="1" lang="en-US" altLang="ja-JP" sz="2400" b="1" dirty="0"/>
          </a:p>
          <a:p>
            <a:r>
              <a:rPr kumimoji="1" lang="ja-JP" altLang="en-US" sz="2400" b="1" dirty="0"/>
              <a:t>　　　　　暗く退屈そうな表情で</a:t>
            </a:r>
            <a:endParaRPr kumimoji="1" lang="en-US" altLang="ja-JP" sz="2400" b="1" dirty="0"/>
          </a:p>
          <a:p>
            <a:r>
              <a:rPr kumimoji="1" lang="ja-JP" altLang="en-US" sz="2400" b="1" dirty="0"/>
              <a:t>　　　　　手遊びしながら　　足を組んで偉そうな感じで　　　</a:t>
            </a:r>
            <a:endParaRPr kumimoji="1" lang="en-US" altLang="ja-JP" sz="2400" b="1" dirty="0"/>
          </a:p>
          <a:p>
            <a:endParaRPr kumimoji="1" lang="ja-JP" altLang="en-US" sz="2400" b="1" dirty="0"/>
          </a:p>
        </p:txBody>
      </p:sp>
      <p:sp>
        <p:nvSpPr>
          <p:cNvPr id="4" name="正方形/長方形 3">
            <a:extLst>
              <a:ext uri="{FF2B5EF4-FFF2-40B4-BE49-F238E27FC236}">
                <a16:creationId xmlns:a16="http://schemas.microsoft.com/office/drawing/2014/main" id="{0E46B617-8B24-0F4F-4F11-8BB22550954E}"/>
              </a:ext>
            </a:extLst>
          </p:cNvPr>
          <p:cNvSpPr/>
          <p:nvPr/>
        </p:nvSpPr>
        <p:spPr>
          <a:xfrm>
            <a:off x="7246394" y="201861"/>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スライド番号プレースホルダー 5">
            <a:extLst>
              <a:ext uri="{FF2B5EF4-FFF2-40B4-BE49-F238E27FC236}">
                <a16:creationId xmlns:a16="http://schemas.microsoft.com/office/drawing/2014/main" id="{2D0ACD93-7E40-DAF8-6137-6A41243E84BD}"/>
              </a:ext>
            </a:extLst>
          </p:cNvPr>
          <p:cNvSpPr>
            <a:spLocks noGrp="1"/>
          </p:cNvSpPr>
          <p:nvPr>
            <p:ph type="sldNum" sz="quarter" idx="12"/>
          </p:nvPr>
        </p:nvSpPr>
        <p:spPr/>
        <p:txBody>
          <a:bodyPr/>
          <a:lstStyle/>
          <a:p>
            <a:pPr algn="r"/>
            <a:fld id="{A7141F94-3B42-46BB-BAAC-A13AB19D2F6E}" type="slidenum">
              <a:rPr kumimoji="1" lang="ja-JP" altLang="en-US" smtClean="0"/>
              <a:pPr algn="r"/>
              <a:t>37</a:t>
            </a:fld>
            <a:endParaRPr kumimoji="1" lang="ja-JP" altLang="en-US"/>
          </a:p>
        </p:txBody>
      </p:sp>
    </p:spTree>
    <p:extLst>
      <p:ext uri="{BB962C8B-B14F-4D97-AF65-F5344CB8AC3E}">
        <p14:creationId xmlns:p14="http://schemas.microsoft.com/office/powerpoint/2010/main" val="2558250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2185F2-7076-2C5B-E21D-5140E9A4878B}"/>
              </a:ext>
            </a:extLst>
          </p:cNvPr>
          <p:cNvSpPr>
            <a:spLocks noGrp="1"/>
          </p:cNvSpPr>
          <p:nvPr>
            <p:ph type="title"/>
          </p:nvPr>
        </p:nvSpPr>
        <p:spPr>
          <a:xfrm>
            <a:off x="2863215" y="-21822"/>
            <a:ext cx="3417570" cy="936137"/>
          </a:xfrm>
        </p:spPr>
        <p:txBody>
          <a:bodyPr>
            <a:normAutofit/>
          </a:bodyPr>
          <a:lstStyle/>
          <a:p>
            <a:r>
              <a:rPr kumimoji="1" lang="ja-JP" altLang="en-US" sz="4000" dirty="0"/>
              <a:t>「きく」ワーク②</a:t>
            </a:r>
          </a:p>
        </p:txBody>
      </p:sp>
      <p:sp>
        <p:nvSpPr>
          <p:cNvPr id="3" name="フッター プレースホルダー 2">
            <a:extLst>
              <a:ext uri="{FF2B5EF4-FFF2-40B4-BE49-F238E27FC236}">
                <a16:creationId xmlns:a16="http://schemas.microsoft.com/office/drawing/2014/main" id="{85155196-3E2C-5E95-4F84-350DF45C639B}"/>
              </a:ext>
            </a:extLst>
          </p:cNvPr>
          <p:cNvSpPr>
            <a:spLocks noGrp="1"/>
          </p:cNvSpPr>
          <p:nvPr>
            <p:ph type="ftr" sz="quarter" idx="11"/>
          </p:nvPr>
        </p:nvSpPr>
        <p:spPr>
          <a:xfrm>
            <a:off x="2831211" y="6416245"/>
            <a:ext cx="3481578" cy="254759"/>
          </a:xfrm>
        </p:spPr>
        <p:txBody>
          <a:bodyPr/>
          <a:lstStyle/>
          <a:p>
            <a:r>
              <a:rPr kumimoji="1" lang="en-US" altLang="ja-JP" dirty="0"/>
              <a:t>©2024</a:t>
            </a:r>
            <a:r>
              <a:rPr kumimoji="1" lang="ja-JP" altLang="en-US" dirty="0"/>
              <a:t>　リレーショナルパートナー　城下博美</a:t>
            </a:r>
          </a:p>
        </p:txBody>
      </p:sp>
      <p:sp>
        <p:nvSpPr>
          <p:cNvPr id="5" name="テキスト ボックス 4">
            <a:extLst>
              <a:ext uri="{FF2B5EF4-FFF2-40B4-BE49-F238E27FC236}">
                <a16:creationId xmlns:a16="http://schemas.microsoft.com/office/drawing/2014/main" id="{5D67493C-3DD4-69EB-72C9-C1EFEA311EA0}"/>
              </a:ext>
            </a:extLst>
          </p:cNvPr>
          <p:cNvSpPr txBox="1"/>
          <p:nvPr/>
        </p:nvSpPr>
        <p:spPr>
          <a:xfrm rot="10800000" flipH="1" flipV="1">
            <a:off x="923772" y="1068215"/>
            <a:ext cx="7296459" cy="5262979"/>
          </a:xfrm>
          <a:prstGeom prst="rect">
            <a:avLst/>
          </a:prstGeom>
          <a:blipFill>
            <a:blip r:embed="rId2"/>
            <a:tile tx="0" ty="0" sx="100000" sy="100000" flip="none" algn="tl"/>
          </a:blipFill>
        </p:spPr>
        <p:txBody>
          <a:bodyPr wrap="square" rtlCol="0">
            <a:spAutoFit/>
          </a:bodyPr>
          <a:lstStyle/>
          <a:p>
            <a:pPr algn="ctr"/>
            <a:r>
              <a:rPr kumimoji="1" lang="ja-JP" altLang="en-US" sz="2400" b="1" dirty="0"/>
              <a:t>以下のようなきき方をしてください！</a:t>
            </a:r>
            <a:endParaRPr kumimoji="1" lang="en-US" altLang="ja-JP" sz="2400" b="1" dirty="0"/>
          </a:p>
          <a:p>
            <a:endParaRPr kumimoji="1" lang="en-US" altLang="ja-JP" sz="2400" b="1" dirty="0"/>
          </a:p>
          <a:p>
            <a:r>
              <a:rPr kumimoji="1" lang="ja-JP" altLang="en-US" sz="2400" b="1" dirty="0"/>
              <a:t>　終始、メモを取りながら、話をきいている雰囲気　</a:t>
            </a:r>
            <a:endParaRPr kumimoji="1" lang="en-US" altLang="ja-JP" sz="2400" b="1" dirty="0"/>
          </a:p>
          <a:p>
            <a:r>
              <a:rPr kumimoji="1" lang="ja-JP" altLang="en-US" sz="2400" b="1" dirty="0"/>
              <a:t>　でいてください。</a:t>
            </a:r>
            <a:endParaRPr kumimoji="1" lang="en-US" altLang="ja-JP" sz="2400" b="1" dirty="0"/>
          </a:p>
          <a:p>
            <a:endParaRPr kumimoji="1" lang="en-US" altLang="ja-JP" sz="2400" b="1" dirty="0"/>
          </a:p>
          <a:p>
            <a:r>
              <a:rPr kumimoji="1" lang="ja-JP" altLang="en-US" sz="2400" b="1" dirty="0"/>
              <a:t>　メモの内容は</a:t>
            </a:r>
            <a:endParaRPr kumimoji="1" lang="en-US" altLang="ja-JP" sz="2400" b="1" dirty="0"/>
          </a:p>
          <a:p>
            <a:r>
              <a:rPr kumimoji="1" lang="ja-JP" altLang="en-US" sz="2400" b="1" dirty="0"/>
              <a:t>　　</a:t>
            </a:r>
            <a:r>
              <a:rPr kumimoji="1" lang="ja-JP" altLang="en-US" sz="2400" b="1" dirty="0">
                <a:solidFill>
                  <a:srgbClr val="FF0000"/>
                </a:solidFill>
              </a:rPr>
              <a:t>①東北６県の件名</a:t>
            </a:r>
            <a:endParaRPr kumimoji="1" lang="en-US" altLang="ja-JP" sz="2400" b="1" dirty="0">
              <a:solidFill>
                <a:srgbClr val="FF0000"/>
              </a:solidFill>
            </a:endParaRPr>
          </a:p>
          <a:p>
            <a:r>
              <a:rPr kumimoji="1" lang="ja-JP" altLang="en-US" sz="2400" b="1" dirty="0">
                <a:solidFill>
                  <a:srgbClr val="FF0000"/>
                </a:solidFill>
              </a:rPr>
              <a:t>　　②「ア」から始まる国名（例）アメリカ</a:t>
            </a:r>
            <a:endParaRPr kumimoji="1" lang="en-US" altLang="ja-JP" sz="2400" b="1" dirty="0">
              <a:solidFill>
                <a:srgbClr val="FF0000"/>
              </a:solidFill>
            </a:endParaRPr>
          </a:p>
          <a:p>
            <a:r>
              <a:rPr kumimoji="1" lang="ja-JP" altLang="en-US" sz="2400" b="1" dirty="0">
                <a:solidFill>
                  <a:srgbClr val="FF0000"/>
                </a:solidFill>
              </a:rPr>
              <a:t>　　③犬の犬種名　　　　　（例）秋田犬</a:t>
            </a:r>
            <a:endParaRPr kumimoji="1" lang="en-US" altLang="ja-JP" sz="2400" b="1" dirty="0">
              <a:solidFill>
                <a:srgbClr val="FF0000"/>
              </a:solidFill>
            </a:endParaRPr>
          </a:p>
          <a:p>
            <a:endParaRPr kumimoji="1" lang="en-US" altLang="ja-JP" sz="2400" b="1" dirty="0"/>
          </a:p>
          <a:p>
            <a:r>
              <a:rPr kumimoji="1" lang="ja-JP" altLang="en-US" sz="2400" b="1" dirty="0"/>
              <a:t>　実際に話している内容のメモは取りません。</a:t>
            </a:r>
            <a:endParaRPr kumimoji="1" lang="en-US" altLang="ja-JP" sz="2400" b="1" dirty="0"/>
          </a:p>
          <a:p>
            <a:endParaRPr kumimoji="1" lang="en-US" altLang="ja-JP" sz="2400" b="1" dirty="0"/>
          </a:p>
          <a:p>
            <a:r>
              <a:rPr kumimoji="1" lang="ja-JP" altLang="en-US" sz="2400" b="1" dirty="0"/>
              <a:t>　</a:t>
            </a:r>
            <a:r>
              <a:rPr kumimoji="1" lang="en-US" altLang="ja-JP" sz="2400" b="1" dirty="0"/>
              <a:t>1</a:t>
            </a:r>
            <a:r>
              <a:rPr kumimoji="1" lang="ja-JP" altLang="en-US" sz="2400" b="1" dirty="0"/>
              <a:t>番書いた数が少なかった方は、最後に何か発表</a:t>
            </a:r>
            <a:endParaRPr kumimoji="1" lang="en-US" altLang="ja-JP" sz="2400" b="1" dirty="0"/>
          </a:p>
          <a:p>
            <a:r>
              <a:rPr kumimoji="1" lang="ja-JP" altLang="en-US" sz="2400" b="1" dirty="0"/>
              <a:t>　していただきます！</a:t>
            </a:r>
          </a:p>
        </p:txBody>
      </p:sp>
      <p:sp>
        <p:nvSpPr>
          <p:cNvPr id="4" name="正方形/長方形 3">
            <a:extLst>
              <a:ext uri="{FF2B5EF4-FFF2-40B4-BE49-F238E27FC236}">
                <a16:creationId xmlns:a16="http://schemas.microsoft.com/office/drawing/2014/main" id="{911B4F68-1D7A-B557-A1D9-CD16351CDB1B}"/>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スライド番号プレースホルダー 5">
            <a:extLst>
              <a:ext uri="{FF2B5EF4-FFF2-40B4-BE49-F238E27FC236}">
                <a16:creationId xmlns:a16="http://schemas.microsoft.com/office/drawing/2014/main" id="{44CF1734-58E6-9730-D728-34F9A875591B}"/>
              </a:ext>
            </a:extLst>
          </p:cNvPr>
          <p:cNvSpPr>
            <a:spLocks noGrp="1"/>
          </p:cNvSpPr>
          <p:nvPr>
            <p:ph type="sldNum" sz="quarter" idx="12"/>
          </p:nvPr>
        </p:nvSpPr>
        <p:spPr/>
        <p:txBody>
          <a:bodyPr/>
          <a:lstStyle/>
          <a:p>
            <a:pPr algn="r"/>
            <a:fld id="{A7141F94-3B42-46BB-BAAC-A13AB19D2F6E}" type="slidenum">
              <a:rPr kumimoji="1" lang="ja-JP" altLang="en-US" smtClean="0"/>
              <a:pPr algn="r"/>
              <a:t>38</a:t>
            </a:fld>
            <a:endParaRPr kumimoji="1" lang="ja-JP" altLang="en-US"/>
          </a:p>
        </p:txBody>
      </p:sp>
    </p:spTree>
    <p:extLst>
      <p:ext uri="{BB962C8B-B14F-4D97-AF65-F5344CB8AC3E}">
        <p14:creationId xmlns:p14="http://schemas.microsoft.com/office/powerpoint/2010/main" val="2098801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CFAF7AA-1F72-AA85-4DC7-289BAF68DC81}"/>
              </a:ext>
            </a:extLst>
          </p:cNvPr>
          <p:cNvSpPr>
            <a:spLocks noGrp="1"/>
          </p:cNvSpPr>
          <p:nvPr>
            <p:ph type="title"/>
          </p:nvPr>
        </p:nvSpPr>
        <p:spPr/>
        <p:txBody>
          <a:bodyPr>
            <a:normAutofit/>
          </a:bodyPr>
          <a:lstStyle/>
          <a:p>
            <a:r>
              <a:rPr kumimoji="1" lang="ja-JP" altLang="en-US" dirty="0"/>
              <a:t>承認スキル</a:t>
            </a:r>
          </a:p>
        </p:txBody>
      </p:sp>
      <p:graphicFrame>
        <p:nvGraphicFramePr>
          <p:cNvPr id="8" name="表 8">
            <a:extLst>
              <a:ext uri="{FF2B5EF4-FFF2-40B4-BE49-F238E27FC236}">
                <a16:creationId xmlns:a16="http://schemas.microsoft.com/office/drawing/2014/main" id="{6C61B5D7-CA78-774A-9E66-D9FC9876B174}"/>
              </a:ext>
            </a:extLst>
          </p:cNvPr>
          <p:cNvGraphicFramePr>
            <a:graphicFrameLocks noGrp="1"/>
          </p:cNvGraphicFramePr>
          <p:nvPr>
            <p:ph idx="1"/>
          </p:nvPr>
        </p:nvGraphicFramePr>
        <p:xfrm>
          <a:off x="628650" y="1304045"/>
          <a:ext cx="7886699" cy="2566308"/>
        </p:xfrm>
        <a:graphic>
          <a:graphicData uri="http://schemas.openxmlformats.org/drawingml/2006/table">
            <a:tbl>
              <a:tblPr firstRow="1" bandRow="1">
                <a:tableStyleId>{BDBED569-4797-4DF1-A0F4-6AAB3CD982D8}</a:tableStyleId>
              </a:tblPr>
              <a:tblGrid>
                <a:gridCol w="1332230">
                  <a:extLst>
                    <a:ext uri="{9D8B030D-6E8A-4147-A177-3AD203B41FA5}">
                      <a16:colId xmlns:a16="http://schemas.microsoft.com/office/drawing/2014/main" val="2608423650"/>
                    </a:ext>
                  </a:extLst>
                </a:gridCol>
                <a:gridCol w="6554469">
                  <a:extLst>
                    <a:ext uri="{9D8B030D-6E8A-4147-A177-3AD203B41FA5}">
                      <a16:colId xmlns:a16="http://schemas.microsoft.com/office/drawing/2014/main" val="2483303901"/>
                    </a:ext>
                  </a:extLst>
                </a:gridCol>
              </a:tblGrid>
              <a:tr h="685851">
                <a:tc>
                  <a:txBody>
                    <a:bodyPr/>
                    <a:lstStyle/>
                    <a:p>
                      <a:pPr algn="ctr"/>
                      <a:r>
                        <a:rPr kumimoji="1" lang="ja-JP" altLang="en-US" sz="1600" b="0" dirty="0">
                          <a:latin typeface="メイリオ" panose="020B0604030504040204" pitchFamily="50" charset="-128"/>
                          <a:ea typeface="メイリオ" panose="020B0604030504040204" pitchFamily="50" charset="-128"/>
                        </a:rPr>
                        <a:t>存在承認</a:t>
                      </a:r>
                    </a:p>
                  </a:txBody>
                  <a:tcPr anchor="ctr"/>
                </a:tc>
                <a:tc>
                  <a:txBody>
                    <a:bodyPr/>
                    <a:lstStyle/>
                    <a:p>
                      <a:r>
                        <a:rPr kumimoji="1" lang="ja-JP" altLang="en-US" sz="1600" b="0" dirty="0">
                          <a:latin typeface="メイリオ" panose="020B0604030504040204" pitchFamily="50" charset="-128"/>
                          <a:ea typeface="メイリオ" panose="020B0604030504040204" pitchFamily="50" charset="-128"/>
                        </a:rPr>
                        <a:t>存在自体を認めてあげること</a:t>
                      </a:r>
                      <a:endParaRPr kumimoji="1" lang="en-US" altLang="ja-JP" sz="1600" b="0" dirty="0">
                        <a:latin typeface="メイリオ" panose="020B0604030504040204" pitchFamily="50" charset="-128"/>
                        <a:ea typeface="メイリオ" panose="020B0604030504040204" pitchFamily="50" charset="-128"/>
                      </a:endParaRPr>
                    </a:p>
                    <a:p>
                      <a:r>
                        <a:rPr kumimoji="1" lang="ja-JP" altLang="en-US" sz="1600" b="0" dirty="0">
                          <a:latin typeface="メイリオ" panose="020B0604030504040204" pitchFamily="50" charset="-128"/>
                          <a:ea typeface="メイリオ" panose="020B0604030504040204" pitchFamily="50" charset="-128"/>
                        </a:rPr>
                        <a:t>あいさつや名前を憶えて声をかけることも承認</a:t>
                      </a:r>
                    </a:p>
                  </a:txBody>
                  <a:tcPr anchor="ctr"/>
                </a:tc>
                <a:extLst>
                  <a:ext uri="{0D108BD9-81ED-4DB2-BD59-A6C34878D82A}">
                    <a16:rowId xmlns:a16="http://schemas.microsoft.com/office/drawing/2014/main" val="3863203495"/>
                  </a:ext>
                </a:extLst>
              </a:tr>
              <a:tr h="721895">
                <a:tc>
                  <a:txBody>
                    <a:bodyPr/>
                    <a:lstStyle/>
                    <a:p>
                      <a:pPr algn="ctr"/>
                      <a:r>
                        <a:rPr kumimoji="1" lang="ja-JP" altLang="en-US" sz="1600" b="0" dirty="0">
                          <a:latin typeface="メイリオ" panose="020B0604030504040204" pitchFamily="50" charset="-128"/>
                          <a:ea typeface="メイリオ" panose="020B0604030504040204" pitchFamily="50" charset="-128"/>
                        </a:rPr>
                        <a:t>行動承認</a:t>
                      </a:r>
                    </a:p>
                  </a:txBody>
                  <a:tcPr anchor="ctr"/>
                </a:tc>
                <a:tc>
                  <a:txBody>
                    <a:bodyPr/>
                    <a:lstStyle/>
                    <a:p>
                      <a:r>
                        <a:rPr kumimoji="1" lang="ja-JP" altLang="en-US" sz="1600" b="0" dirty="0">
                          <a:latin typeface="メイリオ" panose="020B0604030504040204" pitchFamily="50" charset="-128"/>
                          <a:ea typeface="メイリオ" panose="020B0604030504040204" pitchFamily="50" charset="-128"/>
                        </a:rPr>
                        <a:t>行動そのものを承認すること</a:t>
                      </a:r>
                      <a:endParaRPr kumimoji="1" lang="en-US" altLang="ja-JP" sz="1600" b="0" dirty="0">
                        <a:latin typeface="メイリオ" panose="020B0604030504040204" pitchFamily="50" charset="-128"/>
                        <a:ea typeface="メイリオ" panose="020B0604030504040204" pitchFamily="50" charset="-128"/>
                      </a:endParaRPr>
                    </a:p>
                    <a:p>
                      <a:r>
                        <a:rPr kumimoji="1" lang="ja-JP" altLang="en-US" sz="1600" b="0" dirty="0">
                          <a:latin typeface="メイリオ" panose="020B0604030504040204" pitchFamily="50" charset="-128"/>
                          <a:ea typeface="メイリオ" panose="020B0604030504040204" pitchFamily="50" charset="-128"/>
                        </a:rPr>
                        <a:t>あいさつや掃除、他の人への気配りなど行動全般のこと</a:t>
                      </a:r>
                    </a:p>
                  </a:txBody>
                  <a:tcPr anchor="ctr"/>
                </a:tc>
                <a:extLst>
                  <a:ext uri="{0D108BD9-81ED-4DB2-BD59-A6C34878D82A}">
                    <a16:rowId xmlns:a16="http://schemas.microsoft.com/office/drawing/2014/main" val="968182074"/>
                  </a:ext>
                </a:extLst>
              </a:tr>
              <a:tr h="579281">
                <a:tc>
                  <a:txBody>
                    <a:bodyPr/>
                    <a:lstStyle/>
                    <a:p>
                      <a:pPr algn="ctr"/>
                      <a:r>
                        <a:rPr kumimoji="1" lang="ja-JP" altLang="en-US" sz="1600" b="0" dirty="0">
                          <a:latin typeface="メイリオ" panose="020B0604030504040204" pitchFamily="50" charset="-128"/>
                          <a:ea typeface="メイリオ" panose="020B0604030504040204" pitchFamily="50" charset="-128"/>
                        </a:rPr>
                        <a:t>変化承認</a:t>
                      </a:r>
                    </a:p>
                  </a:txBody>
                  <a:tcPr anchor="ctr"/>
                </a:tc>
                <a:tc>
                  <a:txBody>
                    <a:bodyPr/>
                    <a:lstStyle/>
                    <a:p>
                      <a:r>
                        <a:rPr kumimoji="1" lang="ja-JP" altLang="en-US" sz="1600" b="0" dirty="0">
                          <a:latin typeface="メイリオ" panose="020B0604030504040204" pitchFamily="50" charset="-128"/>
                          <a:ea typeface="メイリオ" panose="020B0604030504040204" pitchFamily="50" charset="-128"/>
                        </a:rPr>
                        <a:t>以前と比べてどれくらい変化・成長できたかを承認すること</a:t>
                      </a:r>
                    </a:p>
                  </a:txBody>
                  <a:tcPr anchor="ctr"/>
                </a:tc>
                <a:extLst>
                  <a:ext uri="{0D108BD9-81ED-4DB2-BD59-A6C34878D82A}">
                    <a16:rowId xmlns:a16="http://schemas.microsoft.com/office/drawing/2014/main" val="221403160"/>
                  </a:ext>
                </a:extLst>
              </a:tr>
              <a:tr h="579281">
                <a:tc>
                  <a:txBody>
                    <a:bodyPr/>
                    <a:lstStyle/>
                    <a:p>
                      <a:pPr algn="ctr"/>
                      <a:r>
                        <a:rPr kumimoji="1" lang="ja-JP" altLang="en-US" sz="1600" b="0" dirty="0">
                          <a:latin typeface="メイリオ" panose="020B0604030504040204" pitchFamily="50" charset="-128"/>
                          <a:ea typeface="メイリオ" panose="020B0604030504040204" pitchFamily="50" charset="-128"/>
                        </a:rPr>
                        <a:t>成果承認</a:t>
                      </a:r>
                    </a:p>
                  </a:txBody>
                  <a:tcPr anchor="ctr"/>
                </a:tc>
                <a:tc>
                  <a:txBody>
                    <a:bodyPr/>
                    <a:lstStyle/>
                    <a:p>
                      <a:r>
                        <a:rPr kumimoji="1" lang="ja-JP" altLang="en-US" sz="1600" b="0" dirty="0">
                          <a:latin typeface="メイリオ" panose="020B0604030504040204" pitchFamily="50" charset="-128"/>
                          <a:ea typeface="メイリオ" panose="020B0604030504040204" pitchFamily="50" charset="-128"/>
                        </a:rPr>
                        <a:t>仕事などの成果・結果を褒めることで相手を認めてあげること</a:t>
                      </a:r>
                    </a:p>
                  </a:txBody>
                  <a:tcPr anchor="ctr"/>
                </a:tc>
                <a:extLst>
                  <a:ext uri="{0D108BD9-81ED-4DB2-BD59-A6C34878D82A}">
                    <a16:rowId xmlns:a16="http://schemas.microsoft.com/office/drawing/2014/main" val="3894706704"/>
                  </a:ext>
                </a:extLst>
              </a:tr>
            </a:tbl>
          </a:graphicData>
        </a:graphic>
      </p:graphicFrame>
      <p:sp>
        <p:nvSpPr>
          <p:cNvPr id="4" name="フッター プレースホルダー 3">
            <a:extLst>
              <a:ext uri="{FF2B5EF4-FFF2-40B4-BE49-F238E27FC236}">
                <a16:creationId xmlns:a16="http://schemas.microsoft.com/office/drawing/2014/main" id="{22CE1730-1BD6-D200-601C-4FFC7545947A}"/>
              </a:ext>
            </a:extLst>
          </p:cNvPr>
          <p:cNvSpPr>
            <a:spLocks noGrp="1"/>
          </p:cNvSpPr>
          <p:nvPr>
            <p:ph type="ftr" sz="quarter" idx="11"/>
          </p:nvPr>
        </p:nvSpPr>
        <p:spPr>
          <a:xfrm>
            <a:off x="2831211" y="6283201"/>
            <a:ext cx="3481578" cy="282191"/>
          </a:xfrm>
        </p:spPr>
        <p:txBody>
          <a:bodyPr/>
          <a:lstStyle/>
          <a:p>
            <a:r>
              <a:rPr kumimoji="1" lang="en-US" altLang="ja-JP" dirty="0"/>
              <a:t>©2024</a:t>
            </a:r>
            <a:r>
              <a:rPr kumimoji="1" lang="ja-JP" altLang="en-US" dirty="0"/>
              <a:t>　リレーショナルパートナー　城下博美</a:t>
            </a:r>
          </a:p>
        </p:txBody>
      </p:sp>
      <p:pic>
        <p:nvPicPr>
          <p:cNvPr id="9" name="図 8">
            <a:extLst>
              <a:ext uri="{FF2B5EF4-FFF2-40B4-BE49-F238E27FC236}">
                <a16:creationId xmlns:a16="http://schemas.microsoft.com/office/drawing/2014/main" id="{EAE39F7D-CA51-FB01-CB88-5EFAF4F73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822" y="5020979"/>
            <a:ext cx="1504649" cy="1053080"/>
          </a:xfrm>
          <a:prstGeom prst="rect">
            <a:avLst/>
          </a:prstGeom>
        </p:spPr>
      </p:pic>
      <p:graphicFrame>
        <p:nvGraphicFramePr>
          <p:cNvPr id="11" name="表 11">
            <a:extLst>
              <a:ext uri="{FF2B5EF4-FFF2-40B4-BE49-F238E27FC236}">
                <a16:creationId xmlns:a16="http://schemas.microsoft.com/office/drawing/2014/main" id="{18E1E640-B5C7-B21F-4CE5-9281D5195BB6}"/>
              </a:ext>
            </a:extLst>
          </p:cNvPr>
          <p:cNvGraphicFramePr>
            <a:graphicFrameLocks noGrp="1"/>
          </p:cNvGraphicFramePr>
          <p:nvPr/>
        </p:nvGraphicFramePr>
        <p:xfrm>
          <a:off x="628650" y="4192842"/>
          <a:ext cx="7885965" cy="1112520"/>
        </p:xfrm>
        <a:graphic>
          <a:graphicData uri="http://schemas.openxmlformats.org/drawingml/2006/table">
            <a:tbl>
              <a:tblPr firstRow="1" bandRow="1">
                <a:tableStyleId>{E8B1032C-EA38-4F05-BA0D-38AFFFC7BED3}</a:tableStyleId>
              </a:tblPr>
              <a:tblGrid>
                <a:gridCol w="1629544">
                  <a:extLst>
                    <a:ext uri="{9D8B030D-6E8A-4147-A177-3AD203B41FA5}">
                      <a16:colId xmlns:a16="http://schemas.microsoft.com/office/drawing/2014/main" val="2894814676"/>
                    </a:ext>
                  </a:extLst>
                </a:gridCol>
                <a:gridCol w="6256421">
                  <a:extLst>
                    <a:ext uri="{9D8B030D-6E8A-4147-A177-3AD203B41FA5}">
                      <a16:colId xmlns:a16="http://schemas.microsoft.com/office/drawing/2014/main" val="3906338260"/>
                    </a:ext>
                  </a:extLst>
                </a:gridCol>
              </a:tblGrid>
              <a:tr h="370840">
                <a:tc>
                  <a:txBody>
                    <a:bodyPr/>
                    <a:lstStyle/>
                    <a:p>
                      <a:r>
                        <a:rPr kumimoji="1" lang="en-US" altLang="ja-JP" sz="1600" b="0" dirty="0">
                          <a:latin typeface="メイリオ" panose="020B0604030504040204" pitchFamily="50" charset="-128"/>
                          <a:ea typeface="メイリオ" panose="020B0604030504040204" pitchFamily="50" charset="-128"/>
                        </a:rPr>
                        <a:t>You</a:t>
                      </a:r>
                      <a:r>
                        <a:rPr kumimoji="1" lang="ja-JP" altLang="en-US" sz="1600" b="0" dirty="0">
                          <a:latin typeface="メイリオ" panose="020B0604030504040204" pitchFamily="50" charset="-128"/>
                          <a:ea typeface="メイリオ" panose="020B0604030504040204" pitchFamily="50" charset="-128"/>
                        </a:rPr>
                        <a:t>メッセージ</a:t>
                      </a:r>
                    </a:p>
                  </a:txBody>
                  <a:tcPr anchor="b"/>
                </a:tc>
                <a:tc>
                  <a:txBody>
                    <a:bodyPr/>
                    <a:lstStyle/>
                    <a:p>
                      <a:r>
                        <a:rPr kumimoji="1" lang="ja-JP" altLang="en-US" sz="1600" b="0" dirty="0">
                          <a:latin typeface="メイリオ" panose="020B0604030504040204" pitchFamily="50" charset="-128"/>
                          <a:ea typeface="メイリオ" panose="020B0604030504040204" pitchFamily="50" charset="-128"/>
                        </a:rPr>
                        <a:t>「すごい」「すばらしい」「やったね」「よく頑張ったね」</a:t>
                      </a:r>
                    </a:p>
                  </a:txBody>
                  <a:tcPr anchor="b"/>
                </a:tc>
                <a:extLst>
                  <a:ext uri="{0D108BD9-81ED-4DB2-BD59-A6C34878D82A}">
                    <a16:rowId xmlns:a16="http://schemas.microsoft.com/office/drawing/2014/main" val="3245042522"/>
                  </a:ext>
                </a:extLst>
              </a:tr>
              <a:tr h="370840">
                <a:tc>
                  <a:txBody>
                    <a:bodyPr/>
                    <a:lstStyle/>
                    <a:p>
                      <a:r>
                        <a:rPr kumimoji="1" lang="en-US" altLang="ja-JP" sz="1600" b="0" dirty="0">
                          <a:latin typeface="メイリオ" panose="020B0604030504040204" pitchFamily="50" charset="-128"/>
                          <a:ea typeface="メイリオ" panose="020B0604030504040204" pitchFamily="50" charset="-128"/>
                        </a:rPr>
                        <a:t>I</a:t>
                      </a:r>
                      <a:r>
                        <a:rPr kumimoji="1" lang="ja-JP" altLang="en-US" sz="1600" b="0" dirty="0">
                          <a:latin typeface="メイリオ" panose="020B0604030504040204" pitchFamily="50" charset="-128"/>
                          <a:ea typeface="メイリオ" panose="020B0604030504040204" pitchFamily="50" charset="-128"/>
                        </a:rPr>
                        <a:t>メッセージ</a:t>
                      </a:r>
                    </a:p>
                  </a:txBody>
                  <a:tcPr anchor="b"/>
                </a:tc>
                <a:tc>
                  <a:txBody>
                    <a:bodyPr/>
                    <a:lstStyle/>
                    <a:p>
                      <a:r>
                        <a:rPr kumimoji="1" lang="ja-JP" altLang="en-US" sz="1600" b="0" dirty="0">
                          <a:latin typeface="メイリオ" panose="020B0604030504040204" pitchFamily="50" charset="-128"/>
                          <a:ea typeface="メイリオ" panose="020B0604030504040204" pitchFamily="50" charset="-128"/>
                        </a:rPr>
                        <a:t>「うれしい」「感動した」「わかりやすいね」</a:t>
                      </a:r>
                    </a:p>
                  </a:txBody>
                  <a:tcPr anchor="b"/>
                </a:tc>
                <a:extLst>
                  <a:ext uri="{0D108BD9-81ED-4DB2-BD59-A6C34878D82A}">
                    <a16:rowId xmlns:a16="http://schemas.microsoft.com/office/drawing/2014/main" val="861319320"/>
                  </a:ext>
                </a:extLst>
              </a:tr>
              <a:tr h="370840">
                <a:tc>
                  <a:txBody>
                    <a:bodyPr/>
                    <a:lstStyle/>
                    <a:p>
                      <a:r>
                        <a:rPr kumimoji="1" lang="en-US" altLang="ja-JP" sz="1600" b="0" dirty="0">
                          <a:latin typeface="メイリオ" panose="020B0604030504040204" pitchFamily="50" charset="-128"/>
                          <a:ea typeface="メイリオ" panose="020B0604030504040204" pitchFamily="50" charset="-128"/>
                        </a:rPr>
                        <a:t>We</a:t>
                      </a:r>
                      <a:r>
                        <a:rPr kumimoji="1" lang="ja-JP" altLang="en-US" sz="1600" b="0" dirty="0">
                          <a:latin typeface="メイリオ" panose="020B0604030504040204" pitchFamily="50" charset="-128"/>
                          <a:ea typeface="メイリオ" panose="020B0604030504040204" pitchFamily="50" charset="-128"/>
                        </a:rPr>
                        <a:t>メッセージ</a:t>
                      </a:r>
                    </a:p>
                  </a:txBody>
                  <a:tcPr anchor="b"/>
                </a:tc>
                <a:tc>
                  <a:txBody>
                    <a:bodyPr/>
                    <a:lstStyle/>
                    <a:p>
                      <a:r>
                        <a:rPr kumimoji="1" lang="ja-JP" altLang="en-US" sz="1600" b="0" dirty="0">
                          <a:latin typeface="メイリオ" panose="020B0604030504040204" pitchFamily="50" charset="-128"/>
                          <a:ea typeface="メイリオ" panose="020B0604030504040204" pitchFamily="50" charset="-128"/>
                        </a:rPr>
                        <a:t>「みんなが助かるって言ってたよ」</a:t>
                      </a:r>
                    </a:p>
                  </a:txBody>
                  <a:tcPr anchor="b"/>
                </a:tc>
                <a:extLst>
                  <a:ext uri="{0D108BD9-81ED-4DB2-BD59-A6C34878D82A}">
                    <a16:rowId xmlns:a16="http://schemas.microsoft.com/office/drawing/2014/main" val="1611460196"/>
                  </a:ext>
                </a:extLst>
              </a:tr>
            </a:tbl>
          </a:graphicData>
        </a:graphic>
      </p:graphicFrame>
      <p:sp>
        <p:nvSpPr>
          <p:cNvPr id="2" name="スライド番号プレースホルダー 1">
            <a:extLst>
              <a:ext uri="{FF2B5EF4-FFF2-40B4-BE49-F238E27FC236}">
                <a16:creationId xmlns:a16="http://schemas.microsoft.com/office/drawing/2014/main" id="{610DA4BA-71D5-AD13-C1BA-1B6C1D702064}"/>
              </a:ext>
            </a:extLst>
          </p:cNvPr>
          <p:cNvSpPr>
            <a:spLocks noGrp="1"/>
          </p:cNvSpPr>
          <p:nvPr>
            <p:ph type="sldNum" sz="quarter" idx="12"/>
          </p:nvPr>
        </p:nvSpPr>
        <p:spPr/>
        <p:txBody>
          <a:bodyPr/>
          <a:lstStyle/>
          <a:p>
            <a:pPr algn="r"/>
            <a:fld id="{A7141F94-3B42-46BB-BAAC-A13AB19D2F6E}" type="slidenum">
              <a:rPr kumimoji="1" lang="ja-JP" altLang="en-US" smtClean="0"/>
              <a:pPr algn="r"/>
              <a:t>39</a:t>
            </a:fld>
            <a:endParaRPr kumimoji="1" lang="ja-JP" altLang="en-US"/>
          </a:p>
        </p:txBody>
      </p:sp>
    </p:spTree>
    <p:extLst>
      <p:ext uri="{BB962C8B-B14F-4D97-AF65-F5344CB8AC3E}">
        <p14:creationId xmlns:p14="http://schemas.microsoft.com/office/powerpoint/2010/main" val="177916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721007" y="1834728"/>
            <a:ext cx="5351912" cy="1022880"/>
          </a:xfrm>
          <a:prstGeom prst="rect">
            <a:avLst/>
          </a:prstGeom>
          <a:noFill/>
        </p:spPr>
        <p:txBody>
          <a:bodyPr/>
          <a:lstStyle>
            <a:lvl1pPr algn="l" rtl="0" eaLnBrk="0" fontAlgn="base" hangingPunct="0">
              <a:spcBef>
                <a:spcPct val="0"/>
              </a:spcBef>
              <a:spcAft>
                <a:spcPct val="0"/>
              </a:spcAft>
              <a:defRPr kumimoji="1" sz="2300">
                <a:solidFill>
                  <a:srgbClr val="181818"/>
                </a:solidFill>
                <a:latin typeface="+mj-lt"/>
                <a:ea typeface="+mj-ea"/>
                <a:cs typeface="+mj-cs"/>
              </a:defRPr>
            </a:lvl1pPr>
            <a:lvl2pPr algn="l" rtl="0" eaLnBrk="0" fontAlgn="base" hangingPunct="0">
              <a:spcBef>
                <a:spcPct val="0"/>
              </a:spcBef>
              <a:spcAft>
                <a:spcPct val="0"/>
              </a:spcAft>
              <a:defRPr kumimoji="1" sz="2300">
                <a:solidFill>
                  <a:srgbClr val="181818"/>
                </a:solidFill>
                <a:latin typeface="Arial" charset="0"/>
                <a:ea typeface="ＭＳ Ｐゴシック" pitchFamily="-80" charset="-128"/>
              </a:defRPr>
            </a:lvl2pPr>
            <a:lvl3pPr algn="l" rtl="0" eaLnBrk="0" fontAlgn="base" hangingPunct="0">
              <a:spcBef>
                <a:spcPct val="0"/>
              </a:spcBef>
              <a:spcAft>
                <a:spcPct val="0"/>
              </a:spcAft>
              <a:defRPr kumimoji="1" sz="2300">
                <a:solidFill>
                  <a:srgbClr val="181818"/>
                </a:solidFill>
                <a:latin typeface="Arial" charset="0"/>
                <a:ea typeface="ＭＳ Ｐゴシック" pitchFamily="-80" charset="-128"/>
              </a:defRPr>
            </a:lvl3pPr>
            <a:lvl4pPr algn="l" rtl="0" eaLnBrk="0" fontAlgn="base" hangingPunct="0">
              <a:spcBef>
                <a:spcPct val="0"/>
              </a:spcBef>
              <a:spcAft>
                <a:spcPct val="0"/>
              </a:spcAft>
              <a:defRPr kumimoji="1" sz="2300">
                <a:solidFill>
                  <a:srgbClr val="181818"/>
                </a:solidFill>
                <a:latin typeface="Arial" charset="0"/>
                <a:ea typeface="ＭＳ Ｐゴシック" pitchFamily="-80" charset="-128"/>
              </a:defRPr>
            </a:lvl4pPr>
            <a:lvl5pPr algn="l" rtl="0" eaLnBrk="0" fontAlgn="base" hangingPunct="0">
              <a:spcBef>
                <a:spcPct val="0"/>
              </a:spcBef>
              <a:spcAft>
                <a:spcPct val="0"/>
              </a:spcAft>
              <a:defRPr kumimoji="1" sz="2300">
                <a:solidFill>
                  <a:srgbClr val="181818"/>
                </a:solidFill>
                <a:latin typeface="Arial" charset="0"/>
                <a:ea typeface="ＭＳ Ｐゴシック" pitchFamily="-80" charset="-128"/>
              </a:defRPr>
            </a:lvl5pPr>
            <a:lvl6pPr marL="457200" algn="l" rtl="0" fontAlgn="base">
              <a:spcBef>
                <a:spcPct val="0"/>
              </a:spcBef>
              <a:spcAft>
                <a:spcPct val="0"/>
              </a:spcAft>
              <a:defRPr kumimoji="1" sz="2300">
                <a:solidFill>
                  <a:srgbClr val="181818"/>
                </a:solidFill>
                <a:latin typeface="Arial" charset="0"/>
                <a:ea typeface="ＭＳ Ｐゴシック" pitchFamily="-80" charset="-128"/>
              </a:defRPr>
            </a:lvl6pPr>
            <a:lvl7pPr marL="914400" algn="l" rtl="0" fontAlgn="base">
              <a:spcBef>
                <a:spcPct val="0"/>
              </a:spcBef>
              <a:spcAft>
                <a:spcPct val="0"/>
              </a:spcAft>
              <a:defRPr kumimoji="1" sz="2300">
                <a:solidFill>
                  <a:srgbClr val="181818"/>
                </a:solidFill>
                <a:latin typeface="Arial" charset="0"/>
                <a:ea typeface="ＭＳ Ｐゴシック" pitchFamily="-80" charset="-128"/>
              </a:defRPr>
            </a:lvl7pPr>
            <a:lvl8pPr marL="1371600" algn="l" rtl="0" fontAlgn="base">
              <a:spcBef>
                <a:spcPct val="0"/>
              </a:spcBef>
              <a:spcAft>
                <a:spcPct val="0"/>
              </a:spcAft>
              <a:defRPr kumimoji="1" sz="2300">
                <a:solidFill>
                  <a:srgbClr val="181818"/>
                </a:solidFill>
                <a:latin typeface="Arial" charset="0"/>
                <a:ea typeface="ＭＳ Ｐゴシック" pitchFamily="-80" charset="-128"/>
              </a:defRPr>
            </a:lvl8pPr>
            <a:lvl9pPr marL="1828800" algn="l" rtl="0" fontAlgn="base">
              <a:spcBef>
                <a:spcPct val="0"/>
              </a:spcBef>
              <a:spcAft>
                <a:spcPct val="0"/>
              </a:spcAft>
              <a:defRPr kumimoji="1" sz="2300">
                <a:solidFill>
                  <a:srgbClr val="181818"/>
                </a:solidFill>
                <a:latin typeface="Arial" charset="0"/>
                <a:ea typeface="ＭＳ Ｐゴシック" pitchFamily="-80" charset="-128"/>
              </a:defRPr>
            </a:lvl9pPr>
          </a:lstStyle>
          <a:p>
            <a:pPr eaLnBrk="1" hangingPunct="1">
              <a:defRPr/>
            </a:pPr>
            <a:r>
              <a:rPr lang="ja-JP" altLang="en-US" sz="1292" kern="0" dirty="0">
                <a:latin typeface="Meiryo UI" panose="020B0604030504040204" pitchFamily="50" charset="-128"/>
                <a:ea typeface="Meiryo UI" panose="020B0604030504040204" pitchFamily="50" charset="-128"/>
                <a:cs typeface="Meiryo UI" panose="020B0604030504040204" pitchFamily="50" charset="-128"/>
              </a:rPr>
              <a:t>①若手人材が仕事へ期待することや辞める理由の傾向を把握する</a:t>
            </a:r>
            <a:endParaRPr lang="en-US" altLang="ja-JP" sz="1292" kern="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292" kern="0" dirty="0">
                <a:latin typeface="Meiryo UI" panose="020B0604030504040204" pitchFamily="50" charset="-128"/>
                <a:ea typeface="Meiryo UI" panose="020B0604030504040204" pitchFamily="50" charset="-128"/>
                <a:cs typeface="Meiryo UI" panose="020B0604030504040204" pitchFamily="50" charset="-128"/>
              </a:rPr>
              <a:t>②上司先輩として、若手人材のモチベーションを高め、関係構築のポイントを習</a:t>
            </a:r>
            <a:endParaRPr lang="en-US" altLang="ja-JP" sz="1292" kern="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sz="1292"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92" kern="0" dirty="0">
                <a:latin typeface="Meiryo UI" panose="020B0604030504040204" pitchFamily="50" charset="-128"/>
                <a:ea typeface="Meiryo UI" panose="020B0604030504040204" pitchFamily="50" charset="-128"/>
                <a:cs typeface="Meiryo UI" panose="020B0604030504040204" pitchFamily="50" charset="-128"/>
              </a:rPr>
              <a:t>得・体現する</a:t>
            </a:r>
            <a:endParaRPr lang="en-US" altLang="ja-JP" sz="1292" kern="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292" kern="0" dirty="0">
                <a:latin typeface="Meiryo UI" panose="020B0604030504040204" pitchFamily="50" charset="-128"/>
                <a:ea typeface="Meiryo UI" panose="020B0604030504040204" pitchFamily="50" charset="-128"/>
                <a:cs typeface="Meiryo UI" panose="020B0604030504040204" pitchFamily="50" charset="-128"/>
              </a:rPr>
              <a:t>③社員のエンゲージメントを高め、定着率と効率性を高めるチーム作りを理解し、</a:t>
            </a:r>
            <a:endParaRPr lang="en-US" altLang="ja-JP" sz="1292" kern="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292" kern="0" dirty="0">
                <a:latin typeface="Meiryo UI" panose="020B0604030504040204" pitchFamily="50" charset="-128"/>
                <a:ea typeface="Meiryo UI" panose="020B0604030504040204" pitchFamily="50" charset="-128"/>
                <a:cs typeface="Meiryo UI" panose="020B0604030504040204" pitchFamily="50" charset="-128"/>
              </a:rPr>
              <a:t>　 実践に活かす行動を起こす</a:t>
            </a:r>
            <a:endParaRPr lang="en-US" altLang="ja-JP" sz="1292"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11"/>
          <p:cNvSpPr>
            <a:spLocks noChangeArrowheads="1"/>
          </p:cNvSpPr>
          <p:nvPr/>
        </p:nvSpPr>
        <p:spPr bwMode="auto">
          <a:xfrm>
            <a:off x="606054" y="1746078"/>
            <a:ext cx="5466865" cy="1262664"/>
          </a:xfrm>
          <a:prstGeom prst="rect">
            <a:avLst/>
          </a:prstGeom>
          <a:noFill/>
          <a:ln w="25400" algn="ctr">
            <a:solidFill>
              <a:srgbClr val="00131A"/>
            </a:solidFill>
            <a:miter lim="800000"/>
            <a:headEnd/>
            <a:tailEnd/>
          </a:ln>
          <a:effectLst/>
          <a:extLst>
            <a:ext uri="{909E8E84-426E-40DD-AFC4-6F175D3DCCD1}">
              <a14:hiddenFill xmlns:a14="http://schemas.microsoft.com/office/drawing/2010/main">
                <a:solidFill>
                  <a:srgbClr val="FF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eaLnBrk="0" hangingPunct="0">
              <a:spcBef>
                <a:spcPct val="20000"/>
              </a:spcBef>
              <a:buClr>
                <a:srgbClr val="009DD6"/>
              </a:buClr>
              <a:buFont typeface="Arial" charset="0"/>
              <a:buAutoNum type="arabicPeriod"/>
              <a:defRPr kumimoji="1">
                <a:solidFill>
                  <a:srgbClr val="181818"/>
                </a:solidFill>
                <a:latin typeface="Arial" charset="0"/>
                <a:ea typeface="ＭＳ Ｐゴシック" pitchFamily="50" charset="-128"/>
              </a:defRPr>
            </a:lvl1pPr>
            <a:lvl2pPr marL="742950" indent="-285750" eaLnBrk="0" hangingPunct="0">
              <a:spcBef>
                <a:spcPct val="20000"/>
              </a:spcBef>
              <a:buClr>
                <a:srgbClr val="009DD6"/>
              </a:buClr>
              <a:buFont typeface="Wingdings" pitchFamily="2" charset="2"/>
              <a:buChar char="n"/>
              <a:defRPr kumimoji="1" sz="1600">
                <a:solidFill>
                  <a:srgbClr val="181818"/>
                </a:solidFill>
                <a:latin typeface="Arial" charset="0"/>
                <a:ea typeface="ＭＳ Ｐゴシック" pitchFamily="50" charset="-128"/>
              </a:defRPr>
            </a:lvl2pPr>
            <a:lvl3pPr marL="1143000" indent="-228600" eaLnBrk="0" hangingPunct="0">
              <a:spcBef>
                <a:spcPct val="20000"/>
              </a:spcBef>
              <a:buClr>
                <a:srgbClr val="009DD6"/>
              </a:buClr>
              <a:buFont typeface="Times" charset="0"/>
              <a:buChar char="•"/>
              <a:defRPr kumimoji="1" sz="1400">
                <a:solidFill>
                  <a:srgbClr val="181818"/>
                </a:solidFill>
                <a:latin typeface="Arial" charset="0"/>
                <a:ea typeface="ＭＳ Ｐゴシック" pitchFamily="50" charset="-128"/>
              </a:defRPr>
            </a:lvl3pPr>
            <a:lvl4pPr marL="1600200" indent="-228600" eaLnBrk="0" hangingPunct="0">
              <a:spcBef>
                <a:spcPct val="20000"/>
              </a:spcBef>
              <a:buClr>
                <a:srgbClr val="009DD6"/>
              </a:buClr>
              <a:buChar char="–"/>
              <a:defRPr kumimoji="1" sz="1200">
                <a:solidFill>
                  <a:srgbClr val="181818"/>
                </a:solidFill>
                <a:latin typeface="Arial" charset="0"/>
                <a:ea typeface="ＭＳ Ｐゴシック" pitchFamily="50" charset="-128"/>
              </a:defRPr>
            </a:lvl4pPr>
            <a:lvl5pPr marL="2057400" indent="-228600" eaLnBrk="0" hangingPunct="0">
              <a:spcBef>
                <a:spcPct val="20000"/>
              </a:spcBef>
              <a:buClr>
                <a:srgbClr val="009DD6"/>
              </a:buClr>
              <a:buChar char="»"/>
              <a:defRPr kumimoji="1" sz="1200">
                <a:solidFill>
                  <a:srgbClr val="181818"/>
                </a:solidFill>
                <a:latin typeface="Arial" charset="0"/>
                <a:ea typeface="ＭＳ Ｐゴシック" pitchFamily="50" charset="-128"/>
              </a:defRPr>
            </a:lvl5pPr>
            <a:lvl6pPr marL="2514600" indent="-228600" eaLnBrk="0" fontAlgn="base" hangingPunct="0">
              <a:spcBef>
                <a:spcPct val="20000"/>
              </a:spcBef>
              <a:spcAft>
                <a:spcPct val="0"/>
              </a:spcAft>
              <a:buClr>
                <a:srgbClr val="009DD6"/>
              </a:buClr>
              <a:buChar char="»"/>
              <a:defRPr kumimoji="1" sz="1200">
                <a:solidFill>
                  <a:srgbClr val="181818"/>
                </a:solidFill>
                <a:latin typeface="Arial" charset="0"/>
                <a:ea typeface="ＭＳ Ｐゴシック" pitchFamily="50" charset="-128"/>
              </a:defRPr>
            </a:lvl6pPr>
            <a:lvl7pPr marL="2971800" indent="-228600" eaLnBrk="0" fontAlgn="base" hangingPunct="0">
              <a:spcBef>
                <a:spcPct val="20000"/>
              </a:spcBef>
              <a:spcAft>
                <a:spcPct val="0"/>
              </a:spcAft>
              <a:buClr>
                <a:srgbClr val="009DD6"/>
              </a:buClr>
              <a:buChar char="»"/>
              <a:defRPr kumimoji="1" sz="1200">
                <a:solidFill>
                  <a:srgbClr val="181818"/>
                </a:solidFill>
                <a:latin typeface="Arial" charset="0"/>
                <a:ea typeface="ＭＳ Ｐゴシック" pitchFamily="50" charset="-128"/>
              </a:defRPr>
            </a:lvl7pPr>
            <a:lvl8pPr marL="3429000" indent="-228600" eaLnBrk="0" fontAlgn="base" hangingPunct="0">
              <a:spcBef>
                <a:spcPct val="20000"/>
              </a:spcBef>
              <a:spcAft>
                <a:spcPct val="0"/>
              </a:spcAft>
              <a:buClr>
                <a:srgbClr val="009DD6"/>
              </a:buClr>
              <a:buChar char="»"/>
              <a:defRPr kumimoji="1" sz="1200">
                <a:solidFill>
                  <a:srgbClr val="181818"/>
                </a:solidFill>
                <a:latin typeface="Arial" charset="0"/>
                <a:ea typeface="ＭＳ Ｐゴシック" pitchFamily="50" charset="-128"/>
              </a:defRPr>
            </a:lvl8pPr>
            <a:lvl9pPr marL="3886200" indent="-228600" eaLnBrk="0" fontAlgn="base" hangingPunct="0">
              <a:spcBef>
                <a:spcPct val="20000"/>
              </a:spcBef>
              <a:spcAft>
                <a:spcPct val="0"/>
              </a:spcAft>
              <a:buClr>
                <a:srgbClr val="009DD6"/>
              </a:buClr>
              <a:buChar char="»"/>
              <a:defRPr kumimoji="1" sz="1200">
                <a:solidFill>
                  <a:srgbClr val="181818"/>
                </a:solidFill>
                <a:latin typeface="Arial" charset="0"/>
                <a:ea typeface="ＭＳ Ｐゴシック" pitchFamily="50" charset="-128"/>
              </a:defRPr>
            </a:lvl9pPr>
          </a:lstStyle>
          <a:p>
            <a:pPr eaLnBrk="1" hangingPunct="1">
              <a:spcBef>
                <a:spcPct val="0"/>
              </a:spcBef>
              <a:buClrTx/>
              <a:buFontTx/>
              <a:buNone/>
            </a:pPr>
            <a:endParaRPr lang="ja-JP" altLang="ja-JP" sz="1292">
              <a:solidFill>
                <a:schemeClr val="tx1"/>
              </a:solidFill>
              <a:latin typeface="Meiryo UI" pitchFamily="50" charset="-128"/>
              <a:ea typeface="Meiryo UI" pitchFamily="50" charset="-128"/>
              <a:cs typeface="Meiryo UI" pitchFamily="50" charset="-128"/>
            </a:endParaRPr>
          </a:p>
        </p:txBody>
      </p:sp>
      <p:sp>
        <p:nvSpPr>
          <p:cNvPr id="17" name="Rectangle 12"/>
          <p:cNvSpPr>
            <a:spLocks noChangeArrowheads="1"/>
          </p:cNvSpPr>
          <p:nvPr/>
        </p:nvSpPr>
        <p:spPr bwMode="auto">
          <a:xfrm>
            <a:off x="606054" y="1227635"/>
            <a:ext cx="2364732" cy="319639"/>
          </a:xfrm>
          <a:prstGeom prst="rect">
            <a:avLst/>
          </a:prstGeom>
          <a:solidFill>
            <a:schemeClr val="accent2">
              <a:lumMod val="75000"/>
            </a:schemeClr>
          </a:solidFill>
          <a:ln>
            <a:solidFill>
              <a:srgbClr val="00B0F0"/>
            </a:solidFill>
          </a:ln>
          <a:effectLst/>
        </p:spPr>
        <p:txBody>
          <a:bodyPr wrap="square" anchor="ctr">
            <a:spAutoFit/>
          </a:bodyPr>
          <a:lstStyle/>
          <a:p>
            <a:pPr algn="ctr">
              <a:defRPr/>
            </a:pPr>
            <a:r>
              <a:rPr lang="ja-JP" altLang="en-US" sz="1477" dirty="0">
                <a:solidFill>
                  <a:schemeClr val="bg1"/>
                </a:solidFill>
                <a:effectLst>
                  <a:outerShdw blurRad="38100" dist="38100" dir="2700000" algn="tl">
                    <a:srgbClr val="000000"/>
                  </a:outerShdw>
                </a:effectLst>
                <a:latin typeface="Meiryo UI" panose="020B0604030504040204" pitchFamily="50" charset="-128"/>
                <a:ea typeface="Meiryo UI" panose="020B0604030504040204" pitchFamily="50" charset="-128"/>
                <a:cs typeface="Meiryo UI" panose="020B0604030504040204" pitchFamily="50" charset="-128"/>
              </a:rPr>
              <a:t>研修の目的　</a:t>
            </a:r>
          </a:p>
        </p:txBody>
      </p:sp>
      <p:graphicFrame>
        <p:nvGraphicFramePr>
          <p:cNvPr id="10" name="Group 160">
            <a:extLst>
              <a:ext uri="{FF2B5EF4-FFF2-40B4-BE49-F238E27FC236}">
                <a16:creationId xmlns:a16="http://schemas.microsoft.com/office/drawing/2014/main" id="{ABFA5045-8713-4D97-82C9-C093676A9CA2}"/>
              </a:ext>
            </a:extLst>
          </p:cNvPr>
          <p:cNvGraphicFramePr>
            <a:graphicFrameLocks noGrp="1"/>
          </p:cNvGraphicFramePr>
          <p:nvPr>
            <p:extLst>
              <p:ext uri="{D42A27DB-BD31-4B8C-83A1-F6EECF244321}">
                <p14:modId xmlns:p14="http://schemas.microsoft.com/office/powerpoint/2010/main" val="3289327693"/>
              </p:ext>
            </p:extLst>
          </p:nvPr>
        </p:nvGraphicFramePr>
        <p:xfrm>
          <a:off x="721007" y="3242995"/>
          <a:ext cx="7710632" cy="2984498"/>
        </p:xfrm>
        <a:graphic>
          <a:graphicData uri="http://schemas.openxmlformats.org/drawingml/2006/table">
            <a:tbl>
              <a:tblPr/>
              <a:tblGrid>
                <a:gridCol w="2737088">
                  <a:extLst>
                    <a:ext uri="{9D8B030D-6E8A-4147-A177-3AD203B41FA5}">
                      <a16:colId xmlns:a16="http://schemas.microsoft.com/office/drawing/2014/main" val="20000"/>
                    </a:ext>
                  </a:extLst>
                </a:gridCol>
                <a:gridCol w="4973544">
                  <a:extLst>
                    <a:ext uri="{9D8B030D-6E8A-4147-A177-3AD203B41FA5}">
                      <a16:colId xmlns:a16="http://schemas.microsoft.com/office/drawing/2014/main" val="20001"/>
                    </a:ext>
                  </a:extLst>
                </a:gridCol>
              </a:tblGrid>
              <a:tr h="379889">
                <a:tc>
                  <a:txBody>
                    <a:bodyPr/>
                    <a:lstStyle>
                      <a:lvl1pPr marL="342900" indent="-342900">
                        <a:spcBef>
                          <a:spcPct val="20000"/>
                        </a:spcBef>
                        <a:buClr>
                          <a:srgbClr val="009DD6"/>
                        </a:buClr>
                        <a:buFont typeface="Arial" charset="0"/>
                        <a:defRPr kumimoji="1" sz="1600">
                          <a:solidFill>
                            <a:srgbClr val="181818"/>
                          </a:solidFill>
                          <a:latin typeface="Arial" charset="0"/>
                          <a:ea typeface="ＭＳ Ｐゴシック" pitchFamily="50" charset="-128"/>
                        </a:defRPr>
                      </a:lvl1pPr>
                      <a:lvl2pPr marL="673100" indent="-304800">
                        <a:spcBef>
                          <a:spcPct val="20000"/>
                        </a:spcBef>
                        <a:buClr>
                          <a:srgbClr val="009DD6"/>
                        </a:buClr>
                        <a:buFont typeface="Wingdings" pitchFamily="2" charset="2"/>
                        <a:defRPr kumimoji="1" sz="1400">
                          <a:solidFill>
                            <a:srgbClr val="181818"/>
                          </a:solidFill>
                          <a:latin typeface="Arial" charset="0"/>
                          <a:ea typeface="ＭＳ Ｐゴシック" pitchFamily="50" charset="-128"/>
                        </a:defRPr>
                      </a:lvl2pPr>
                      <a:lvl3pPr marL="1047750" indent="-266700">
                        <a:spcBef>
                          <a:spcPct val="20000"/>
                        </a:spcBef>
                        <a:buClr>
                          <a:srgbClr val="009DD6"/>
                        </a:buClr>
                        <a:buFont typeface="Times" charset="0"/>
                        <a:defRPr kumimoji="1" sz="1200">
                          <a:solidFill>
                            <a:srgbClr val="181818"/>
                          </a:solidFill>
                          <a:latin typeface="Arial" charset="0"/>
                          <a:ea typeface="ＭＳ Ｐゴシック" pitchFamily="50" charset="-128"/>
                        </a:defRPr>
                      </a:lvl3pPr>
                      <a:lvl4pPr marL="1366838" indent="-228600">
                        <a:spcBef>
                          <a:spcPct val="20000"/>
                        </a:spcBef>
                        <a:buClr>
                          <a:srgbClr val="009DD6"/>
                        </a:buClr>
                        <a:defRPr kumimoji="1" sz="1000">
                          <a:solidFill>
                            <a:srgbClr val="181818"/>
                          </a:solidFill>
                          <a:latin typeface="Arial" charset="0"/>
                          <a:ea typeface="ＭＳ Ｐゴシック" pitchFamily="50" charset="-128"/>
                        </a:defRPr>
                      </a:lvl4pPr>
                      <a:lvl5pPr marL="2443163" indent="-342900">
                        <a:spcBef>
                          <a:spcPct val="20000"/>
                        </a:spcBef>
                        <a:buClr>
                          <a:srgbClr val="009DD6"/>
                        </a:buClr>
                        <a:defRPr kumimoji="1" sz="1000">
                          <a:solidFill>
                            <a:srgbClr val="181818"/>
                          </a:solidFill>
                          <a:latin typeface="Arial" charset="0"/>
                          <a:ea typeface="ＭＳ Ｐゴシック" pitchFamily="50" charset="-128"/>
                        </a:defRPr>
                      </a:lvl5pPr>
                      <a:lvl6pPr marL="29003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6pPr>
                      <a:lvl7pPr marL="33575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7pPr>
                      <a:lvl8pPr marL="38147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8pPr>
                      <a:lvl9pPr marL="42719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rPr>
                        <a:t>テーマ</a:t>
                      </a:r>
                    </a:p>
                  </a:txBody>
                  <a:tcPr marL="84413" marR="84413" marT="42234" marB="42234" anchor="ctr" anchorCtr="1"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lvl1pPr marL="342900" indent="-342900">
                        <a:spcBef>
                          <a:spcPct val="20000"/>
                        </a:spcBef>
                        <a:buClr>
                          <a:srgbClr val="009DD6"/>
                        </a:buClr>
                        <a:buFont typeface="Arial" charset="0"/>
                        <a:defRPr kumimoji="1" sz="1600">
                          <a:solidFill>
                            <a:srgbClr val="181818"/>
                          </a:solidFill>
                          <a:latin typeface="Arial" charset="0"/>
                          <a:ea typeface="ＭＳ Ｐゴシック" pitchFamily="50" charset="-128"/>
                        </a:defRPr>
                      </a:lvl1pPr>
                      <a:lvl2pPr marL="673100" indent="-304800">
                        <a:spcBef>
                          <a:spcPct val="20000"/>
                        </a:spcBef>
                        <a:buClr>
                          <a:srgbClr val="009DD6"/>
                        </a:buClr>
                        <a:buFont typeface="Wingdings" pitchFamily="2" charset="2"/>
                        <a:defRPr kumimoji="1" sz="1400">
                          <a:solidFill>
                            <a:srgbClr val="181818"/>
                          </a:solidFill>
                          <a:latin typeface="Arial" charset="0"/>
                          <a:ea typeface="ＭＳ Ｐゴシック" pitchFamily="50" charset="-128"/>
                        </a:defRPr>
                      </a:lvl2pPr>
                      <a:lvl3pPr marL="1047750" indent="-266700">
                        <a:spcBef>
                          <a:spcPct val="20000"/>
                        </a:spcBef>
                        <a:buClr>
                          <a:srgbClr val="009DD6"/>
                        </a:buClr>
                        <a:buFont typeface="Times" charset="0"/>
                        <a:defRPr kumimoji="1" sz="1200">
                          <a:solidFill>
                            <a:srgbClr val="181818"/>
                          </a:solidFill>
                          <a:latin typeface="Arial" charset="0"/>
                          <a:ea typeface="ＭＳ Ｐゴシック" pitchFamily="50" charset="-128"/>
                        </a:defRPr>
                      </a:lvl3pPr>
                      <a:lvl4pPr marL="1366838" indent="-228600">
                        <a:spcBef>
                          <a:spcPct val="20000"/>
                        </a:spcBef>
                        <a:buClr>
                          <a:srgbClr val="009DD6"/>
                        </a:buClr>
                        <a:defRPr kumimoji="1" sz="1000">
                          <a:solidFill>
                            <a:srgbClr val="181818"/>
                          </a:solidFill>
                          <a:latin typeface="Arial" charset="0"/>
                          <a:ea typeface="ＭＳ Ｐゴシック" pitchFamily="50" charset="-128"/>
                        </a:defRPr>
                      </a:lvl4pPr>
                      <a:lvl5pPr marL="2443163" indent="-342900">
                        <a:spcBef>
                          <a:spcPct val="20000"/>
                        </a:spcBef>
                        <a:buClr>
                          <a:srgbClr val="009DD6"/>
                        </a:buClr>
                        <a:defRPr kumimoji="1" sz="1000">
                          <a:solidFill>
                            <a:srgbClr val="181818"/>
                          </a:solidFill>
                          <a:latin typeface="Arial" charset="0"/>
                          <a:ea typeface="ＭＳ Ｐゴシック" pitchFamily="50" charset="-128"/>
                        </a:defRPr>
                      </a:lvl5pPr>
                      <a:lvl6pPr marL="29003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6pPr>
                      <a:lvl7pPr marL="33575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7pPr>
                      <a:lvl8pPr marL="38147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8pPr>
                      <a:lvl9pPr marL="42719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rPr>
                        <a:t>主な内容</a:t>
                      </a:r>
                    </a:p>
                  </a:txBody>
                  <a:tcPr marL="84413" marR="84413" marT="42234" marB="42234" anchor="ctr" anchorCtr="1"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534633">
                <a:tc>
                  <a:txBody>
                    <a:bodyPr/>
                    <a:lstStyle>
                      <a:lvl1pPr>
                        <a:spcBef>
                          <a:spcPct val="20000"/>
                        </a:spcBef>
                        <a:buClr>
                          <a:srgbClr val="009DD6"/>
                        </a:buClr>
                        <a:buFont typeface="Arial" charset="0"/>
                        <a:defRPr kumimoji="1" sz="1600">
                          <a:solidFill>
                            <a:srgbClr val="181818"/>
                          </a:solidFill>
                          <a:latin typeface="Arial" charset="0"/>
                          <a:ea typeface="ＭＳ Ｐゴシック" pitchFamily="50" charset="-128"/>
                        </a:defRPr>
                      </a:lvl1pPr>
                      <a:lvl2pPr marL="842963" indent="-304800">
                        <a:spcBef>
                          <a:spcPct val="20000"/>
                        </a:spcBef>
                        <a:buClr>
                          <a:srgbClr val="009DD6"/>
                        </a:buClr>
                        <a:buFont typeface="Wingdings" pitchFamily="2" charset="2"/>
                        <a:defRPr kumimoji="1" sz="1400">
                          <a:solidFill>
                            <a:srgbClr val="181818"/>
                          </a:solidFill>
                          <a:latin typeface="Arial" charset="0"/>
                          <a:ea typeface="ＭＳ Ｐゴシック" pitchFamily="50" charset="-128"/>
                        </a:defRPr>
                      </a:lvl2pPr>
                      <a:lvl3pPr marL="1289050" indent="-266700">
                        <a:spcBef>
                          <a:spcPct val="20000"/>
                        </a:spcBef>
                        <a:buClr>
                          <a:srgbClr val="009DD6"/>
                        </a:buClr>
                        <a:buFont typeface="Times" charset="0"/>
                        <a:defRPr kumimoji="1" sz="1200">
                          <a:solidFill>
                            <a:srgbClr val="181818"/>
                          </a:solidFill>
                          <a:latin typeface="Arial" charset="0"/>
                          <a:ea typeface="ＭＳ Ｐゴシック" pitchFamily="50" charset="-128"/>
                        </a:defRPr>
                      </a:lvl3pPr>
                      <a:lvl4pPr marL="1697038" indent="-228600">
                        <a:spcBef>
                          <a:spcPct val="20000"/>
                        </a:spcBef>
                        <a:buClr>
                          <a:srgbClr val="009DD6"/>
                        </a:buClr>
                        <a:defRPr kumimoji="1" sz="1000">
                          <a:solidFill>
                            <a:srgbClr val="181818"/>
                          </a:solidFill>
                          <a:latin typeface="Arial" charset="0"/>
                          <a:ea typeface="ＭＳ Ｐゴシック" pitchFamily="50" charset="-128"/>
                        </a:defRPr>
                      </a:lvl4pPr>
                      <a:lvl5pPr marL="2443163" indent="-342900">
                        <a:spcBef>
                          <a:spcPct val="20000"/>
                        </a:spcBef>
                        <a:buClr>
                          <a:srgbClr val="009DD6"/>
                        </a:buClr>
                        <a:defRPr kumimoji="1" sz="1000">
                          <a:solidFill>
                            <a:srgbClr val="181818"/>
                          </a:solidFill>
                          <a:latin typeface="Arial" charset="0"/>
                          <a:ea typeface="ＭＳ Ｐゴシック" pitchFamily="50" charset="-128"/>
                        </a:defRPr>
                      </a:lvl5pPr>
                      <a:lvl6pPr marL="29003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6pPr>
                      <a:lvl7pPr marL="33575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7pPr>
                      <a:lvl8pPr marL="38147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8pPr>
                      <a:lvl9pPr marL="42719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9pPr>
                    </a:lstStyle>
                    <a:p>
                      <a:pPr marL="0" marR="0" lvl="0" indent="0" algn="l" defTabSz="914400" rtl="0" eaLnBrk="1" fontAlgn="base" latinLnBrk="0" hangingPunct="1">
                        <a:lnSpc>
                          <a:spcPct val="105000"/>
                        </a:lnSpc>
                        <a:spcBef>
                          <a:spcPct val="5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rPr>
                        <a:t>1.</a:t>
                      </a: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rPr>
                        <a:t>若手人材の早期離職に関する現</a:t>
                      </a:r>
                      <a:endParaRPr kumimoji="1"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endParaRPr>
                    </a:p>
                    <a:p>
                      <a:pPr marL="0" marR="0" lvl="0" indent="0" algn="l" defTabSz="914400" rtl="0" eaLnBrk="1" fontAlgn="base" latinLnBrk="0" hangingPunct="1">
                        <a:lnSpc>
                          <a:spcPct val="105000"/>
                        </a:lnSpc>
                        <a:spcBef>
                          <a:spcPct val="5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itchFamily="18" charset="0"/>
                        </a:rPr>
                        <a:t>　状を理解しよう</a:t>
                      </a: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rgbClr val="009DD6"/>
                        </a:buClr>
                        <a:buFont typeface="Arial" charset="0"/>
                        <a:defRPr kumimoji="1" sz="1600">
                          <a:solidFill>
                            <a:srgbClr val="181818"/>
                          </a:solidFill>
                          <a:latin typeface="Arial" charset="0"/>
                          <a:ea typeface="ＭＳ Ｐゴシック" pitchFamily="50" charset="-128"/>
                        </a:defRPr>
                      </a:lvl1pPr>
                      <a:lvl2pPr marL="839788" indent="-304800">
                        <a:spcBef>
                          <a:spcPct val="20000"/>
                        </a:spcBef>
                        <a:buClr>
                          <a:srgbClr val="009DD6"/>
                        </a:buClr>
                        <a:buFont typeface="Wingdings" pitchFamily="2" charset="2"/>
                        <a:defRPr kumimoji="1" sz="1400">
                          <a:solidFill>
                            <a:srgbClr val="181818"/>
                          </a:solidFill>
                          <a:latin typeface="Arial" charset="0"/>
                          <a:ea typeface="ＭＳ Ｐゴシック" pitchFamily="50" charset="-128"/>
                        </a:defRPr>
                      </a:lvl2pPr>
                      <a:lvl3pPr marL="1285875" indent="-266700">
                        <a:spcBef>
                          <a:spcPct val="20000"/>
                        </a:spcBef>
                        <a:buClr>
                          <a:srgbClr val="009DD6"/>
                        </a:buClr>
                        <a:buFont typeface="Times" charset="0"/>
                        <a:defRPr kumimoji="1" sz="1200">
                          <a:solidFill>
                            <a:srgbClr val="181818"/>
                          </a:solidFill>
                          <a:latin typeface="Arial" charset="0"/>
                          <a:ea typeface="ＭＳ Ｐゴシック" pitchFamily="50" charset="-128"/>
                        </a:defRPr>
                      </a:lvl3pPr>
                      <a:lvl4pPr marL="1693863" indent="-228600">
                        <a:spcBef>
                          <a:spcPct val="20000"/>
                        </a:spcBef>
                        <a:buClr>
                          <a:srgbClr val="009DD6"/>
                        </a:buClr>
                        <a:defRPr kumimoji="1" sz="1000">
                          <a:solidFill>
                            <a:srgbClr val="181818"/>
                          </a:solidFill>
                          <a:latin typeface="Arial" charset="0"/>
                          <a:ea typeface="ＭＳ Ｐゴシック" pitchFamily="50" charset="-128"/>
                        </a:defRPr>
                      </a:lvl4pPr>
                      <a:lvl5pPr marL="2443163" indent="-342900">
                        <a:spcBef>
                          <a:spcPct val="20000"/>
                        </a:spcBef>
                        <a:buClr>
                          <a:srgbClr val="009DD6"/>
                        </a:buClr>
                        <a:defRPr kumimoji="1" sz="1000">
                          <a:solidFill>
                            <a:srgbClr val="181818"/>
                          </a:solidFill>
                          <a:latin typeface="Arial" charset="0"/>
                          <a:ea typeface="ＭＳ Ｐゴシック" pitchFamily="50" charset="-128"/>
                        </a:defRPr>
                      </a:lvl5pPr>
                      <a:lvl6pPr marL="29003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6pPr>
                      <a:lvl7pPr marL="33575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7pPr>
                      <a:lvl8pPr marL="38147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8pPr>
                      <a:lvl9pPr marL="4271963" indent="-342900" fontAlgn="base">
                        <a:spcBef>
                          <a:spcPct val="20000"/>
                        </a:spcBef>
                        <a:spcAft>
                          <a:spcPct val="0"/>
                        </a:spcAft>
                        <a:buClr>
                          <a:srgbClr val="009DD6"/>
                        </a:buClr>
                        <a:defRPr kumimoji="1" sz="1000">
                          <a:solidFill>
                            <a:srgbClr val="181818"/>
                          </a:solidFill>
                          <a:latin typeface="Arial" charset="0"/>
                          <a:ea typeface="ＭＳ Ｐゴシック" pitchFamily="50" charset="-128"/>
                        </a:defRPr>
                      </a:lvl9pPr>
                    </a:lstStyle>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主な原因の共有とその結果起こるデメリット</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若手人材の早期退職を防止する対策とは</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上司先輩の関わり方のポイントを整理する</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204">
                <a:tc>
                  <a:txBody>
                    <a:bodyPr/>
                    <a:lstStyle/>
                    <a:p>
                      <a:pPr marL="342900" marR="0" lvl="0" indent="-342900" algn="l" defTabSz="914400" rtl="0" eaLnBrk="1" fontAlgn="base" latinLnBrk="0" hangingPunct="1">
                        <a:lnSpc>
                          <a:spcPct val="105000"/>
                        </a:lnSpc>
                        <a:spcBef>
                          <a:spcPct val="5000"/>
                        </a:spcBef>
                        <a:spcAft>
                          <a:spcPct val="0"/>
                        </a:spcAft>
                        <a:buClr>
                          <a:srgbClr val="009DD6"/>
                        </a:buClr>
                        <a:buSzTx/>
                        <a:buFont typeface="Arial" charset="0"/>
                        <a:buNone/>
                        <a:tabLst/>
                      </a:pPr>
                      <a:r>
                        <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2.</a:t>
                      </a:r>
                      <a:r>
                        <a:rPr kumimoji="1" lang="ja-JP" altLang="en-US"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若手人材との関わりの質を高める</a:t>
                      </a:r>
                      <a:endPar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5000"/>
                        </a:lnSpc>
                        <a:spcBef>
                          <a:spcPct val="5000"/>
                        </a:spcBef>
                        <a:spcAft>
                          <a:spcPct val="0"/>
                        </a:spcAft>
                        <a:buClr>
                          <a:srgbClr val="009DD6"/>
                        </a:buClr>
                        <a:buSzTx/>
                        <a:buFont typeface="Arial" charset="0"/>
                        <a:buNone/>
                        <a:tabLst/>
                      </a:pPr>
                      <a:r>
                        <a:rPr kumimoji="1" lang="ja-JP" altLang="en-US"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　には</a:t>
                      </a:r>
                      <a:endPar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endParaRP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積極的なコミュニケーションの取り方と意見を言いやすい雰囲気づくり</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心理的安全性のある１</a:t>
                      </a:r>
                      <a:r>
                        <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ON1</a:t>
                      </a: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面談実施のコツ</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581">
                <a:tc>
                  <a:txBody>
                    <a:bodyPr/>
                    <a:lstStyle/>
                    <a:p>
                      <a:pPr marL="342900" marR="0" lvl="0" indent="-342900" algn="l" defTabSz="914400" rtl="0" eaLnBrk="1" fontAlgn="base" latinLnBrk="0" hangingPunct="1">
                        <a:lnSpc>
                          <a:spcPct val="105000"/>
                        </a:lnSpc>
                        <a:spcBef>
                          <a:spcPct val="5000"/>
                        </a:spcBef>
                        <a:spcAft>
                          <a:spcPct val="0"/>
                        </a:spcAft>
                        <a:buClr>
                          <a:srgbClr val="009DD6"/>
                        </a:buClr>
                        <a:buSzTx/>
                        <a:buFont typeface="Arial" charset="0"/>
                        <a:buNone/>
                        <a:tabLst/>
                      </a:pPr>
                      <a:r>
                        <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3.</a:t>
                      </a:r>
                      <a:r>
                        <a:rPr kumimoji="1" lang="ja-JP" altLang="en-US"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フィードバック力を身に着け、レベル</a:t>
                      </a:r>
                      <a:endPar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5000"/>
                        </a:lnSpc>
                        <a:spcBef>
                          <a:spcPct val="5000"/>
                        </a:spcBef>
                        <a:spcAft>
                          <a:spcPct val="0"/>
                        </a:spcAft>
                        <a:buClr>
                          <a:srgbClr val="009DD6"/>
                        </a:buClr>
                        <a:buSzTx/>
                        <a:buFont typeface="Arial" charset="0"/>
                        <a:buNone/>
                        <a:tabLst/>
                      </a:pPr>
                      <a:r>
                        <a:rPr kumimoji="1" lang="ja-JP" altLang="en-US"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　アップしよう</a:t>
                      </a:r>
                      <a:endPar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endParaRP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フィードバックで、目標と課題を明確にする</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今の状況を客観的に理解し、前向きに取り組む環境を作るには</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フィードバックスキルが決めて！成長意欲が高い若手人材に対して、納得度を高めるには</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84413" marR="84413" marT="42234" marB="42234"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9523765"/>
                  </a:ext>
                </a:extLst>
              </a:tr>
              <a:tr h="433230">
                <a:tc>
                  <a:txBody>
                    <a:bodyPr/>
                    <a:lstStyle/>
                    <a:p>
                      <a:pPr marL="342900" marR="0" lvl="0" indent="-342900" algn="l" defTabSz="914400" rtl="0" eaLnBrk="1" fontAlgn="base" latinLnBrk="0" hangingPunct="1">
                        <a:lnSpc>
                          <a:spcPct val="105000"/>
                        </a:lnSpc>
                        <a:spcBef>
                          <a:spcPct val="5000"/>
                        </a:spcBef>
                        <a:spcAft>
                          <a:spcPct val="0"/>
                        </a:spcAft>
                        <a:buClrTx/>
                        <a:buSzTx/>
                        <a:buFontTx/>
                        <a:buNone/>
                        <a:tabLst/>
                      </a:pPr>
                      <a:r>
                        <a:rPr kumimoji="1" lang="en-US" altLang="ja-JP"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4.</a:t>
                      </a:r>
                      <a:r>
                        <a:rPr kumimoji="1" lang="ja-JP" altLang="en-US" sz="1400" b="0" i="0" u="none" strike="noStrike" cap="none" normalizeH="0" baseline="0" dirty="0">
                          <a:ln>
                            <a:noFill/>
                          </a:ln>
                          <a:solidFill>
                            <a:srgbClr val="181818"/>
                          </a:solidFill>
                          <a:effectLst/>
                          <a:latin typeface="Meiryo UI" panose="020B0604030504040204" pitchFamily="50" charset="-128"/>
                          <a:ea typeface="Meiryo UI" panose="020B0604030504040204" pitchFamily="50" charset="-128"/>
                        </a:rPr>
                        <a:t>まとめ</a:t>
                      </a:r>
                    </a:p>
                  </a:txBody>
                  <a:tcPr marL="84407" marR="84407" marT="42191" marB="42191"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本日の振り返り・質問受け</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base" latinLnBrk="0" hangingPunct="1">
                        <a:lnSpc>
                          <a:spcPct val="100000"/>
                        </a:lnSpc>
                        <a:spcBef>
                          <a:spcPct val="20000"/>
                        </a:spcBef>
                        <a:spcAft>
                          <a:spcPct val="0"/>
                        </a:spcAft>
                        <a:buClr>
                          <a:srgbClr val="0070C0"/>
                        </a:buClr>
                        <a:buSzTx/>
                        <a:buFont typeface="Wingdings" panose="05000000000000000000" pitchFamily="2" charset="2"/>
                        <a:buChar char="l"/>
                        <a:tabLst/>
                      </a:pPr>
                      <a:r>
                        <a:rPr kumimoji="1" lang="ja-JP" altLang="en-US"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今後の実践行動を整理し、行動を起こそう</a:t>
                      </a:r>
                      <a:endParaRPr kumimoji="1"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txBody>
                  <a:tcPr marL="84407" marR="84407" marT="42191" marB="42191" horzOverflow="overflow">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48777137"/>
                  </a:ext>
                </a:extLst>
              </a:tr>
            </a:tbl>
          </a:graphicData>
        </a:graphic>
      </p:graphicFrame>
      <p:sp>
        <p:nvSpPr>
          <p:cNvPr id="6" name="フッター プレースホルダー 3">
            <a:extLst>
              <a:ext uri="{FF2B5EF4-FFF2-40B4-BE49-F238E27FC236}">
                <a16:creationId xmlns:a16="http://schemas.microsoft.com/office/drawing/2014/main" id="{2E315882-3832-DCFE-2F1F-D37455E6545B}"/>
              </a:ext>
            </a:extLst>
          </p:cNvPr>
          <p:cNvSpPr txBox="1">
            <a:spLocks/>
          </p:cNvSpPr>
          <p:nvPr/>
        </p:nvSpPr>
        <p:spPr>
          <a:xfrm>
            <a:off x="2796199" y="6259217"/>
            <a:ext cx="3551600" cy="462259"/>
          </a:xfrm>
          <a:prstGeom prst="rect">
            <a:avLst/>
          </a:prstGeom>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dirty="0"/>
              <a:t>©2024</a:t>
            </a:r>
            <a:r>
              <a:rPr kumimoji="1" lang="ja-JP" altLang="en-US" dirty="0"/>
              <a:t>　　リレーショナルパートナー　城下博美</a:t>
            </a:r>
          </a:p>
        </p:txBody>
      </p:sp>
      <p:pic>
        <p:nvPicPr>
          <p:cNvPr id="12" name="図 11">
            <a:extLst>
              <a:ext uri="{FF2B5EF4-FFF2-40B4-BE49-F238E27FC236}">
                <a16:creationId xmlns:a16="http://schemas.microsoft.com/office/drawing/2014/main" id="{84F6DF60-DEC3-2F0D-8F5D-9059AC024E2F}"/>
              </a:ext>
            </a:extLst>
          </p:cNvPr>
          <p:cNvPicPr>
            <a:picLocks noChangeAspect="1"/>
          </p:cNvPicPr>
          <p:nvPr/>
        </p:nvPicPr>
        <p:blipFill>
          <a:blip r:embed="rId3"/>
          <a:stretch>
            <a:fillRect/>
          </a:stretch>
        </p:blipFill>
        <p:spPr>
          <a:xfrm>
            <a:off x="6304284" y="1431022"/>
            <a:ext cx="2364732" cy="1577720"/>
          </a:xfrm>
          <a:prstGeom prst="rect">
            <a:avLst/>
          </a:prstGeom>
        </p:spPr>
      </p:pic>
      <p:sp>
        <p:nvSpPr>
          <p:cNvPr id="4" name="タイトル 3">
            <a:extLst>
              <a:ext uri="{FF2B5EF4-FFF2-40B4-BE49-F238E27FC236}">
                <a16:creationId xmlns:a16="http://schemas.microsoft.com/office/drawing/2014/main" id="{79CE7293-8F08-40F5-B438-2D3004F5A459}"/>
              </a:ext>
            </a:extLst>
          </p:cNvPr>
          <p:cNvSpPr>
            <a:spLocks noGrp="1"/>
          </p:cNvSpPr>
          <p:nvPr>
            <p:ph type="ctrTitle"/>
          </p:nvPr>
        </p:nvSpPr>
        <p:spPr>
          <a:xfrm>
            <a:off x="2144267" y="214455"/>
            <a:ext cx="4855464" cy="672388"/>
          </a:xfrm>
        </p:spPr>
        <p:txBody>
          <a:bodyPr>
            <a:normAutofit/>
          </a:bodyPr>
          <a:lstStyle/>
          <a:p>
            <a:r>
              <a:rPr lang="ja-JP" altLang="en-US" sz="3600" dirty="0"/>
              <a:t>カリキュラム</a:t>
            </a:r>
          </a:p>
        </p:txBody>
      </p:sp>
      <p:sp>
        <p:nvSpPr>
          <p:cNvPr id="5" name="スライド番号プレースホルダー 4">
            <a:extLst>
              <a:ext uri="{FF2B5EF4-FFF2-40B4-BE49-F238E27FC236}">
                <a16:creationId xmlns:a16="http://schemas.microsoft.com/office/drawing/2014/main" id="{F202ABE6-841F-4A71-FF56-B040B5D20173}"/>
              </a:ext>
            </a:extLst>
          </p:cNvPr>
          <p:cNvSpPr>
            <a:spLocks noGrp="1"/>
          </p:cNvSpPr>
          <p:nvPr>
            <p:ph type="sldNum" sz="quarter" idx="12"/>
          </p:nvPr>
        </p:nvSpPr>
        <p:spPr/>
        <p:txBody>
          <a:bodyPr/>
          <a:lstStyle/>
          <a:p>
            <a:pPr algn="r"/>
            <a:fld id="{A7141F94-3B42-46BB-BAAC-A13AB19D2F6E}" type="slidenum">
              <a:rPr kumimoji="1" lang="ja-JP" altLang="en-US" smtClean="0"/>
              <a:pPr algn="r"/>
              <a:t>4</a:t>
            </a:fld>
            <a:endParaRPr kumimoji="1" lang="ja-JP" altLang="en-US"/>
          </a:p>
        </p:txBody>
      </p:sp>
      <p:sp>
        <p:nvSpPr>
          <p:cNvPr id="3" name="フッター プレースホルダー 2">
            <a:extLst>
              <a:ext uri="{FF2B5EF4-FFF2-40B4-BE49-F238E27FC236}">
                <a16:creationId xmlns:a16="http://schemas.microsoft.com/office/drawing/2014/main" id="{B0048B34-1116-B8B7-673F-3F97038C49C5}"/>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171781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12043-290A-5094-32A5-FDA82428D47D}"/>
              </a:ext>
            </a:extLst>
          </p:cNvPr>
          <p:cNvSpPr>
            <a:spLocks noGrp="1"/>
          </p:cNvSpPr>
          <p:nvPr>
            <p:ph type="title"/>
          </p:nvPr>
        </p:nvSpPr>
        <p:spPr>
          <a:xfrm>
            <a:off x="2394585" y="67945"/>
            <a:ext cx="4354830" cy="936137"/>
          </a:xfrm>
        </p:spPr>
        <p:txBody>
          <a:bodyPr/>
          <a:lstStyle/>
          <a:p>
            <a:r>
              <a:rPr kumimoji="1" lang="ja-JP" altLang="en-US" dirty="0"/>
              <a:t>Ｉメッセージで伝えよう</a:t>
            </a:r>
          </a:p>
        </p:txBody>
      </p:sp>
      <p:sp>
        <p:nvSpPr>
          <p:cNvPr id="3" name="スライド番号プレースホルダー 2">
            <a:extLst>
              <a:ext uri="{FF2B5EF4-FFF2-40B4-BE49-F238E27FC236}">
                <a16:creationId xmlns:a16="http://schemas.microsoft.com/office/drawing/2014/main" id="{B1FC70C8-608F-51B8-F994-33657E9E4B91}"/>
              </a:ext>
            </a:extLst>
          </p:cNvPr>
          <p:cNvSpPr>
            <a:spLocks noGrp="1"/>
          </p:cNvSpPr>
          <p:nvPr>
            <p:ph type="sldNum" sz="quarter" idx="12"/>
          </p:nvPr>
        </p:nvSpPr>
        <p:spPr/>
        <p:txBody>
          <a:bodyPr/>
          <a:lstStyle/>
          <a:p>
            <a:pPr algn="r"/>
            <a:fld id="{A7141F94-3B42-46BB-BAAC-A13AB19D2F6E}" type="slidenum">
              <a:rPr kumimoji="1" lang="ja-JP" altLang="en-US" smtClean="0"/>
              <a:pPr algn="r"/>
              <a:t>40</a:t>
            </a:fld>
            <a:endParaRPr kumimoji="1" lang="ja-JP" altLang="en-US"/>
          </a:p>
        </p:txBody>
      </p:sp>
      <p:graphicFrame>
        <p:nvGraphicFramePr>
          <p:cNvPr id="4" name="表 3">
            <a:extLst>
              <a:ext uri="{FF2B5EF4-FFF2-40B4-BE49-F238E27FC236}">
                <a16:creationId xmlns:a16="http://schemas.microsoft.com/office/drawing/2014/main" id="{5A189ADF-6A62-FB47-EDE8-573EE0FE2F0D}"/>
              </a:ext>
            </a:extLst>
          </p:cNvPr>
          <p:cNvGraphicFramePr>
            <a:graphicFrameLocks noGrp="1"/>
          </p:cNvGraphicFramePr>
          <p:nvPr>
            <p:extLst>
              <p:ext uri="{D42A27DB-BD31-4B8C-83A1-F6EECF244321}">
                <p14:modId xmlns:p14="http://schemas.microsoft.com/office/powerpoint/2010/main" val="567441003"/>
              </p:ext>
            </p:extLst>
          </p:nvPr>
        </p:nvGraphicFramePr>
        <p:xfrm>
          <a:off x="897255" y="1257300"/>
          <a:ext cx="7349490" cy="4789170"/>
        </p:xfrm>
        <a:graphic>
          <a:graphicData uri="http://schemas.openxmlformats.org/drawingml/2006/table">
            <a:tbl>
              <a:tblPr firstRow="1" bandRow="1">
                <a:tableStyleId>{5940675A-B579-460E-94D1-54222C63F5DA}</a:tableStyleId>
              </a:tblPr>
              <a:tblGrid>
                <a:gridCol w="1605915">
                  <a:extLst>
                    <a:ext uri="{9D8B030D-6E8A-4147-A177-3AD203B41FA5}">
                      <a16:colId xmlns:a16="http://schemas.microsoft.com/office/drawing/2014/main" val="927866628"/>
                    </a:ext>
                  </a:extLst>
                </a:gridCol>
                <a:gridCol w="5743575">
                  <a:extLst>
                    <a:ext uri="{9D8B030D-6E8A-4147-A177-3AD203B41FA5}">
                      <a16:colId xmlns:a16="http://schemas.microsoft.com/office/drawing/2014/main" val="1246951270"/>
                    </a:ext>
                  </a:extLst>
                </a:gridCol>
              </a:tblGrid>
              <a:tr h="798195">
                <a:tc>
                  <a:txBody>
                    <a:bodyPr/>
                    <a:lstStyle/>
                    <a:p>
                      <a:pPr algn="ctr"/>
                      <a:r>
                        <a:rPr kumimoji="1" lang="ja-JP" altLang="en-US" sz="3200" dirty="0">
                          <a:latin typeface="Meiryo UI" panose="020B0604030504040204" pitchFamily="50" charset="-128"/>
                          <a:ea typeface="Meiryo UI" panose="020B0604030504040204" pitchFamily="50" charset="-128"/>
                        </a:rPr>
                        <a:t>名前</a:t>
                      </a:r>
                    </a:p>
                  </a:txBody>
                  <a:tcPr anchor="ctr"/>
                </a:tc>
                <a:tc>
                  <a:txBody>
                    <a:bodyPr/>
                    <a:lstStyle/>
                    <a:p>
                      <a:pPr algn="ctr"/>
                      <a:r>
                        <a:rPr kumimoji="1" lang="ja-JP" altLang="en-US" sz="3200" dirty="0">
                          <a:latin typeface="Meiryo UI" panose="020B0604030504040204" pitchFamily="50" charset="-128"/>
                          <a:ea typeface="Meiryo UI" panose="020B0604030504040204" pitchFamily="50" charset="-128"/>
                        </a:rPr>
                        <a:t>Ｉメッセージ</a:t>
                      </a:r>
                    </a:p>
                  </a:txBody>
                  <a:tcPr anchor="ctr"/>
                </a:tc>
                <a:extLst>
                  <a:ext uri="{0D108BD9-81ED-4DB2-BD59-A6C34878D82A}">
                    <a16:rowId xmlns:a16="http://schemas.microsoft.com/office/drawing/2014/main" val="1529695296"/>
                  </a:ext>
                </a:extLst>
              </a:tr>
              <a:tr h="798195">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972987507"/>
                  </a:ext>
                </a:extLst>
              </a:tr>
              <a:tr h="798195">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539962860"/>
                  </a:ext>
                </a:extLst>
              </a:tr>
              <a:tr h="798195">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3014407556"/>
                  </a:ext>
                </a:extLst>
              </a:tr>
              <a:tr h="798195">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633609839"/>
                  </a:ext>
                </a:extLst>
              </a:tr>
              <a:tr h="798195">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1801458802"/>
                  </a:ext>
                </a:extLst>
              </a:tr>
            </a:tbl>
          </a:graphicData>
        </a:graphic>
      </p:graphicFrame>
      <p:sp>
        <p:nvSpPr>
          <p:cNvPr id="5" name="フッター プレースホルダー 4">
            <a:extLst>
              <a:ext uri="{FF2B5EF4-FFF2-40B4-BE49-F238E27FC236}">
                <a16:creationId xmlns:a16="http://schemas.microsoft.com/office/drawing/2014/main" id="{7314FCCA-7ADB-6F14-701D-4260ED34A8CD}"/>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884936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F3089-AD3E-8DC4-457B-102A56E85350}"/>
              </a:ext>
            </a:extLst>
          </p:cNvPr>
          <p:cNvSpPr>
            <a:spLocks noGrp="1"/>
          </p:cNvSpPr>
          <p:nvPr>
            <p:ph type="title"/>
          </p:nvPr>
        </p:nvSpPr>
        <p:spPr>
          <a:xfrm>
            <a:off x="2005965" y="0"/>
            <a:ext cx="5132070" cy="936137"/>
          </a:xfrm>
        </p:spPr>
        <p:txBody>
          <a:bodyPr/>
          <a:lstStyle/>
          <a:p>
            <a:r>
              <a:rPr kumimoji="1" lang="ja-JP" altLang="en-US" dirty="0"/>
              <a:t>フィードバックのプロセス</a:t>
            </a:r>
          </a:p>
        </p:txBody>
      </p:sp>
      <p:sp>
        <p:nvSpPr>
          <p:cNvPr id="3" name="スライド番号プレースホルダー 2">
            <a:extLst>
              <a:ext uri="{FF2B5EF4-FFF2-40B4-BE49-F238E27FC236}">
                <a16:creationId xmlns:a16="http://schemas.microsoft.com/office/drawing/2014/main" id="{B0D055F2-6EA6-47B5-DE3D-D6C39783D914}"/>
              </a:ext>
            </a:extLst>
          </p:cNvPr>
          <p:cNvSpPr>
            <a:spLocks noGrp="1"/>
          </p:cNvSpPr>
          <p:nvPr>
            <p:ph type="sldNum" sz="quarter" idx="12"/>
          </p:nvPr>
        </p:nvSpPr>
        <p:spPr/>
        <p:txBody>
          <a:bodyPr/>
          <a:lstStyle/>
          <a:p>
            <a:pPr algn="r"/>
            <a:fld id="{A7141F94-3B42-46BB-BAAC-A13AB19D2F6E}" type="slidenum">
              <a:rPr kumimoji="1" lang="ja-JP" altLang="en-US" smtClean="0"/>
              <a:pPr algn="r"/>
              <a:t>41</a:t>
            </a:fld>
            <a:endParaRPr kumimoji="1" lang="ja-JP" altLang="en-US" dirty="0"/>
          </a:p>
        </p:txBody>
      </p:sp>
      <p:graphicFrame>
        <p:nvGraphicFramePr>
          <p:cNvPr id="4" name="図表 3">
            <a:extLst>
              <a:ext uri="{FF2B5EF4-FFF2-40B4-BE49-F238E27FC236}">
                <a16:creationId xmlns:a16="http://schemas.microsoft.com/office/drawing/2014/main" id="{A9361FC3-5A31-587E-F649-08DE89EEB56A}"/>
              </a:ext>
            </a:extLst>
          </p:cNvPr>
          <p:cNvGraphicFramePr/>
          <p:nvPr>
            <p:extLst>
              <p:ext uri="{D42A27DB-BD31-4B8C-83A1-F6EECF244321}">
                <p14:modId xmlns:p14="http://schemas.microsoft.com/office/powerpoint/2010/main" val="1195887753"/>
              </p:ext>
            </p:extLst>
          </p:nvPr>
        </p:nvGraphicFramePr>
        <p:xfrm>
          <a:off x="956310" y="1372943"/>
          <a:ext cx="7231380" cy="4570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5808AF4E-096F-DAF2-53EF-15DC896BB979}"/>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フッター プレースホルダー 5">
            <a:extLst>
              <a:ext uri="{FF2B5EF4-FFF2-40B4-BE49-F238E27FC236}">
                <a16:creationId xmlns:a16="http://schemas.microsoft.com/office/drawing/2014/main" id="{723983A6-715F-70A8-D2BA-CA33E868A5D8}"/>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630381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9FAEA-21D1-6345-9450-B9F71830BDF9}"/>
              </a:ext>
            </a:extLst>
          </p:cNvPr>
          <p:cNvSpPr>
            <a:spLocks noGrp="1"/>
          </p:cNvSpPr>
          <p:nvPr>
            <p:ph type="title"/>
          </p:nvPr>
        </p:nvSpPr>
        <p:spPr>
          <a:xfrm>
            <a:off x="2394189" y="10795"/>
            <a:ext cx="4450218" cy="936137"/>
          </a:xfrm>
        </p:spPr>
        <p:txBody>
          <a:bodyPr>
            <a:normAutofit fontScale="90000"/>
          </a:bodyPr>
          <a:lstStyle/>
          <a:p>
            <a:r>
              <a:rPr kumimoji="1" lang="ja-JP" altLang="en-US" dirty="0"/>
              <a:t>事実を正しく伝えること</a:t>
            </a:r>
          </a:p>
        </p:txBody>
      </p:sp>
      <p:sp>
        <p:nvSpPr>
          <p:cNvPr id="4" name="スライド番号プレースホルダー 3">
            <a:extLst>
              <a:ext uri="{FF2B5EF4-FFF2-40B4-BE49-F238E27FC236}">
                <a16:creationId xmlns:a16="http://schemas.microsoft.com/office/drawing/2014/main" id="{D8586925-4C14-EE25-A28D-1E63CD3F5830}"/>
              </a:ext>
            </a:extLst>
          </p:cNvPr>
          <p:cNvSpPr>
            <a:spLocks noGrp="1"/>
          </p:cNvSpPr>
          <p:nvPr>
            <p:ph type="sldNum" sz="quarter" idx="12"/>
          </p:nvPr>
        </p:nvSpPr>
        <p:spPr/>
        <p:txBody>
          <a:bodyPr/>
          <a:lstStyle/>
          <a:p>
            <a:fld id="{A7141F94-3B42-46BB-BAAC-A13AB19D2F6E}" type="slidenum">
              <a:rPr kumimoji="1" lang="ja-JP" altLang="en-US" smtClean="0"/>
              <a:t>42</a:t>
            </a:fld>
            <a:endParaRPr kumimoji="1" lang="ja-JP" altLang="en-US"/>
          </a:p>
        </p:txBody>
      </p:sp>
      <p:sp>
        <p:nvSpPr>
          <p:cNvPr id="9" name="テキスト ボックス 8">
            <a:extLst>
              <a:ext uri="{FF2B5EF4-FFF2-40B4-BE49-F238E27FC236}">
                <a16:creationId xmlns:a16="http://schemas.microsoft.com/office/drawing/2014/main" id="{93A4185C-777B-A083-5773-4072F4792070}"/>
              </a:ext>
            </a:extLst>
          </p:cNvPr>
          <p:cNvSpPr txBox="1"/>
          <p:nvPr/>
        </p:nvSpPr>
        <p:spPr>
          <a:xfrm>
            <a:off x="723247" y="1286316"/>
            <a:ext cx="7792103" cy="4893647"/>
          </a:xfrm>
          <a:prstGeom prst="rect">
            <a:avLst/>
          </a:prstGeom>
          <a:solidFill>
            <a:srgbClr val="F2F8EE"/>
          </a:solid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　　</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例</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　「頑張ってる！」</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➡（フィードバック）</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私は、あなたは頑張っていると思っているよ</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➡（要望）</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頑張ってよ！</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➡（アドバイス）</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頑張った方がいいと思うよ</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ポイント</a:t>
            </a:r>
            <a:r>
              <a:rPr kumimoji="1" lang="en-US" altLang="ja-JP" sz="2400" dirty="0">
                <a:latin typeface="Meiryo UI" panose="020B0604030504040204" pitchFamily="50" charset="-128"/>
                <a:ea typeface="Meiryo UI" panose="020B0604030504040204" pitchFamily="50" charset="-128"/>
              </a:rPr>
              <a:t>】</a:t>
            </a:r>
          </a:p>
          <a:p>
            <a:r>
              <a:rPr kumimoji="1" lang="ja-JP" altLang="en-US" sz="2400" dirty="0">
                <a:latin typeface="Meiryo UI" panose="020B0604030504040204" pitchFamily="50" charset="-128"/>
                <a:ea typeface="Meiryo UI" panose="020B0604030504040204" pitchFamily="50" charset="-128"/>
              </a:rPr>
              <a:t>　　　　　・「私は」が主語のメッセージであること</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・事実に基づいていること</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・必要性があると感じること</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・様々な人からの客観的な意見をもらうこと</a:t>
            </a:r>
          </a:p>
        </p:txBody>
      </p:sp>
      <p:sp>
        <p:nvSpPr>
          <p:cNvPr id="3" name="フッター プレースホルダー 2">
            <a:extLst>
              <a:ext uri="{FF2B5EF4-FFF2-40B4-BE49-F238E27FC236}">
                <a16:creationId xmlns:a16="http://schemas.microsoft.com/office/drawing/2014/main" id="{89F5A6C9-609F-5597-0F4B-3A8D89A8C099}"/>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63643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9FAEA-21D1-6345-9450-B9F71830BDF9}"/>
              </a:ext>
            </a:extLst>
          </p:cNvPr>
          <p:cNvSpPr>
            <a:spLocks noGrp="1"/>
          </p:cNvSpPr>
          <p:nvPr>
            <p:ph type="title"/>
          </p:nvPr>
        </p:nvSpPr>
        <p:spPr>
          <a:xfrm>
            <a:off x="2398377" y="33655"/>
            <a:ext cx="4347245" cy="936137"/>
          </a:xfrm>
        </p:spPr>
        <p:txBody>
          <a:bodyPr>
            <a:normAutofit fontScale="90000"/>
          </a:bodyPr>
          <a:lstStyle/>
          <a:p>
            <a:r>
              <a:rPr kumimoji="1" lang="ja-JP" altLang="en-US" dirty="0"/>
              <a:t>事実を正しく伝えること</a:t>
            </a:r>
          </a:p>
        </p:txBody>
      </p:sp>
      <p:sp>
        <p:nvSpPr>
          <p:cNvPr id="4" name="スライド番号プレースホルダー 3">
            <a:extLst>
              <a:ext uri="{FF2B5EF4-FFF2-40B4-BE49-F238E27FC236}">
                <a16:creationId xmlns:a16="http://schemas.microsoft.com/office/drawing/2014/main" id="{D8586925-4C14-EE25-A28D-1E63CD3F5830}"/>
              </a:ext>
            </a:extLst>
          </p:cNvPr>
          <p:cNvSpPr>
            <a:spLocks noGrp="1"/>
          </p:cNvSpPr>
          <p:nvPr>
            <p:ph type="sldNum" sz="quarter" idx="12"/>
          </p:nvPr>
        </p:nvSpPr>
        <p:spPr/>
        <p:txBody>
          <a:bodyPr/>
          <a:lstStyle/>
          <a:p>
            <a:pPr algn="r"/>
            <a:fld id="{A7141F94-3B42-46BB-BAAC-A13AB19D2F6E}" type="slidenum">
              <a:rPr kumimoji="1" lang="ja-JP" altLang="en-US" smtClean="0"/>
              <a:pPr algn="r"/>
              <a:t>43</a:t>
            </a:fld>
            <a:endParaRPr kumimoji="1" lang="ja-JP" altLang="en-US"/>
          </a:p>
        </p:txBody>
      </p:sp>
      <p:sp>
        <p:nvSpPr>
          <p:cNvPr id="9" name="テキスト ボックス 8">
            <a:extLst>
              <a:ext uri="{FF2B5EF4-FFF2-40B4-BE49-F238E27FC236}">
                <a16:creationId xmlns:a16="http://schemas.microsoft.com/office/drawing/2014/main" id="{93A4185C-777B-A083-5773-4072F4792070}"/>
              </a:ext>
            </a:extLst>
          </p:cNvPr>
          <p:cNvSpPr txBox="1"/>
          <p:nvPr/>
        </p:nvSpPr>
        <p:spPr>
          <a:xfrm>
            <a:off x="723247" y="1286316"/>
            <a:ext cx="7792103" cy="461665"/>
          </a:xfrm>
          <a:prstGeom prst="rect">
            <a:avLst/>
          </a:prstGeom>
          <a:solidFill>
            <a:srgbClr val="F2F8EE"/>
          </a:solidFill>
        </p:spPr>
        <p:txBody>
          <a:bodyPr wrap="square" rtlCol="0">
            <a:spAutoFit/>
          </a:bodyPr>
          <a:lstStyle/>
          <a:p>
            <a:pPr algn="ctr"/>
            <a:r>
              <a:rPr kumimoji="1" lang="ja-JP" altLang="en-US" sz="2400" b="1" dirty="0">
                <a:latin typeface="Meiryo UI" panose="020B0604030504040204" pitchFamily="50" charset="-128"/>
                <a:ea typeface="Meiryo UI" panose="020B0604030504040204" pitchFamily="50" charset="-128"/>
              </a:rPr>
              <a:t>　　</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フィードバックすることで、本人に気づきを促す</a:t>
            </a:r>
            <a:r>
              <a:rPr kumimoji="1" lang="en-US" altLang="ja-JP" sz="2400" b="1" dirty="0">
                <a:latin typeface="Meiryo UI" panose="020B0604030504040204" pitchFamily="50" charset="-128"/>
                <a:ea typeface="Meiryo UI" panose="020B0604030504040204" pitchFamily="50" charset="-128"/>
              </a:rPr>
              <a:t>】</a:t>
            </a:r>
            <a:endParaRPr kumimoji="1" lang="ja-JP" altLang="en-US" sz="24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34AF7C88-95C3-A777-998B-C51FF722634E}"/>
              </a:ext>
            </a:extLst>
          </p:cNvPr>
          <p:cNvSpPr txBox="1"/>
          <p:nvPr/>
        </p:nvSpPr>
        <p:spPr>
          <a:xfrm>
            <a:off x="723246" y="1964353"/>
            <a:ext cx="7792103" cy="1569660"/>
          </a:xfrm>
          <a:prstGeom prst="rect">
            <a:avLst/>
          </a:prstGeom>
          <a:solidFill>
            <a:srgbClr val="F2F8EE"/>
          </a:solidFill>
        </p:spPr>
        <p:txBody>
          <a:bodyPr wrap="square" rtlCol="0">
            <a:spAutoFit/>
          </a:bodyPr>
          <a:lstStyle/>
          <a:p>
            <a:r>
              <a:rPr kumimoji="1" lang="ja-JP" altLang="en-US" sz="2400" dirty="0">
                <a:latin typeface="Meiryo UI" panose="020B0604030504040204" pitchFamily="50" charset="-128"/>
                <a:ea typeface="Meiryo UI" panose="020B0604030504040204" pitchFamily="50" charset="-128"/>
              </a:rPr>
              <a:t>　　　</a:t>
            </a:r>
            <a:r>
              <a:rPr kumimoji="1" lang="en-US" altLang="ja-JP" sz="2400" dirty="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フィードバックのポイント</a:t>
            </a:r>
            <a:r>
              <a:rPr kumimoji="1" lang="en-US" altLang="ja-JP" sz="2400" dirty="0">
                <a:latin typeface="Meiryo UI" panose="020B0604030504040204" pitchFamily="50" charset="-128"/>
                <a:ea typeface="Meiryo UI" panose="020B0604030504040204" pitchFamily="50" charset="-128"/>
              </a:rPr>
              <a:t>】</a:t>
            </a:r>
          </a:p>
          <a:p>
            <a:r>
              <a:rPr kumimoji="1" lang="ja-JP" altLang="en-US" sz="2400" dirty="0">
                <a:latin typeface="Meiryo UI" panose="020B0604030504040204" pitchFamily="50" charset="-128"/>
                <a:ea typeface="Meiryo UI" panose="020B0604030504040204" pitchFamily="50" charset="-128"/>
              </a:rPr>
              <a:t>　　　　　①一言、前置きをして本題に入る</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②Ｉメッセージで、自分の考えを伝える</a:t>
            </a:r>
            <a:endParaRPr kumimoji="1" lang="en-US" altLang="ja-JP" sz="2400" dirty="0">
              <a:latin typeface="Meiryo UI" panose="020B0604030504040204" pitchFamily="50" charset="-128"/>
              <a:ea typeface="Meiryo UI" panose="020B0604030504040204" pitchFamily="50" charset="-128"/>
            </a:endParaRPr>
          </a:p>
          <a:p>
            <a:r>
              <a:rPr kumimoji="1" lang="ja-JP" altLang="en-US" sz="2400" dirty="0">
                <a:latin typeface="Meiryo UI" panose="020B0604030504040204" pitchFamily="50" charset="-128"/>
                <a:ea typeface="Meiryo UI" panose="020B0604030504040204" pitchFamily="50" charset="-128"/>
              </a:rPr>
              <a:t>　　　　　③相手の考えや気持ちを確認する</a:t>
            </a:r>
          </a:p>
        </p:txBody>
      </p:sp>
      <p:sp>
        <p:nvSpPr>
          <p:cNvPr id="5" name="正方形/長方形 4">
            <a:extLst>
              <a:ext uri="{FF2B5EF4-FFF2-40B4-BE49-F238E27FC236}">
                <a16:creationId xmlns:a16="http://schemas.microsoft.com/office/drawing/2014/main" id="{EBEDC9EB-589B-0FBE-4921-46EE775C28A1}"/>
              </a:ext>
            </a:extLst>
          </p:cNvPr>
          <p:cNvSpPr/>
          <p:nvPr/>
        </p:nvSpPr>
        <p:spPr>
          <a:xfrm>
            <a:off x="723246" y="3792129"/>
            <a:ext cx="7792103" cy="235509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字幕 2">
            <a:extLst>
              <a:ext uri="{FF2B5EF4-FFF2-40B4-BE49-F238E27FC236}">
                <a16:creationId xmlns:a16="http://schemas.microsoft.com/office/drawing/2014/main" id="{A85BAEBD-8D87-B32D-E1B2-210ADA64B71D}"/>
              </a:ext>
            </a:extLst>
          </p:cNvPr>
          <p:cNvSpPr txBox="1">
            <a:spLocks/>
          </p:cNvSpPr>
          <p:nvPr/>
        </p:nvSpPr>
        <p:spPr>
          <a:xfrm>
            <a:off x="819753" y="3867739"/>
            <a:ext cx="7599088" cy="220387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ミニレッスン！</a:t>
            </a:r>
            <a:endParaRPr lang="en-US" altLang="ja-JP" sz="24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①私が、感じたことを伝えてもいいですか？</a:t>
            </a:r>
            <a:endParaRPr lang="en-US" altLang="ja-JP" sz="24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②君は、本気でやっていると言うけれど、私にはやっているように　</a:t>
            </a:r>
            <a:endParaRPr lang="en-US" altLang="ja-JP" sz="24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　 見えないよ</a:t>
            </a:r>
            <a:endParaRPr lang="en-US" altLang="ja-JP" sz="24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2400" dirty="0">
                <a:latin typeface="Meiryo UI" panose="020B0604030504040204" pitchFamily="50" charset="-128"/>
                <a:ea typeface="Meiryo UI" panose="020B0604030504040204" pitchFamily="50" charset="-128"/>
              </a:rPr>
              <a:t>③君は、どう思いますか？</a:t>
            </a:r>
          </a:p>
        </p:txBody>
      </p:sp>
      <p:sp>
        <p:nvSpPr>
          <p:cNvPr id="7" name="フッター プレースホルダー 6">
            <a:extLst>
              <a:ext uri="{FF2B5EF4-FFF2-40B4-BE49-F238E27FC236}">
                <a16:creationId xmlns:a16="http://schemas.microsoft.com/office/drawing/2014/main" id="{911A6EBA-CEEE-CFCE-C56E-077CB4BCE792}"/>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84981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F3089-AD3E-8DC4-457B-102A56E85350}"/>
              </a:ext>
            </a:extLst>
          </p:cNvPr>
          <p:cNvSpPr>
            <a:spLocks noGrp="1"/>
          </p:cNvSpPr>
          <p:nvPr>
            <p:ph type="title"/>
          </p:nvPr>
        </p:nvSpPr>
        <p:spPr>
          <a:xfrm>
            <a:off x="2005965" y="0"/>
            <a:ext cx="5132070" cy="936137"/>
          </a:xfrm>
        </p:spPr>
        <p:txBody>
          <a:bodyPr/>
          <a:lstStyle/>
          <a:p>
            <a:r>
              <a:rPr kumimoji="1" lang="ja-JP" altLang="en-US" dirty="0"/>
              <a:t>フィードバックのプロセス</a:t>
            </a:r>
          </a:p>
        </p:txBody>
      </p:sp>
      <p:sp>
        <p:nvSpPr>
          <p:cNvPr id="3" name="スライド番号プレースホルダー 2">
            <a:extLst>
              <a:ext uri="{FF2B5EF4-FFF2-40B4-BE49-F238E27FC236}">
                <a16:creationId xmlns:a16="http://schemas.microsoft.com/office/drawing/2014/main" id="{B0D055F2-6EA6-47B5-DE3D-D6C39783D914}"/>
              </a:ext>
            </a:extLst>
          </p:cNvPr>
          <p:cNvSpPr>
            <a:spLocks noGrp="1"/>
          </p:cNvSpPr>
          <p:nvPr>
            <p:ph type="sldNum" sz="quarter" idx="12"/>
          </p:nvPr>
        </p:nvSpPr>
        <p:spPr/>
        <p:txBody>
          <a:bodyPr/>
          <a:lstStyle/>
          <a:p>
            <a:pPr algn="r"/>
            <a:fld id="{A7141F94-3B42-46BB-BAAC-A13AB19D2F6E}" type="slidenum">
              <a:rPr kumimoji="1" lang="ja-JP" altLang="en-US" smtClean="0"/>
              <a:pPr algn="r"/>
              <a:t>44</a:t>
            </a:fld>
            <a:endParaRPr kumimoji="1" lang="ja-JP" altLang="en-US"/>
          </a:p>
        </p:txBody>
      </p:sp>
      <p:graphicFrame>
        <p:nvGraphicFramePr>
          <p:cNvPr id="4" name="図表 3">
            <a:extLst>
              <a:ext uri="{FF2B5EF4-FFF2-40B4-BE49-F238E27FC236}">
                <a16:creationId xmlns:a16="http://schemas.microsoft.com/office/drawing/2014/main" id="{A9361FC3-5A31-587E-F649-08DE89EEB56A}"/>
              </a:ext>
            </a:extLst>
          </p:cNvPr>
          <p:cNvGraphicFramePr/>
          <p:nvPr>
            <p:extLst>
              <p:ext uri="{D42A27DB-BD31-4B8C-83A1-F6EECF244321}">
                <p14:modId xmlns:p14="http://schemas.microsoft.com/office/powerpoint/2010/main" val="3708843485"/>
              </p:ext>
            </p:extLst>
          </p:nvPr>
        </p:nvGraphicFramePr>
        <p:xfrm>
          <a:off x="956310" y="1372943"/>
          <a:ext cx="7231380" cy="4570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E71B6D1A-B044-8731-CE64-1D566D0B2C5F}"/>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フッター プレースホルダー 5">
            <a:extLst>
              <a:ext uri="{FF2B5EF4-FFF2-40B4-BE49-F238E27FC236}">
                <a16:creationId xmlns:a16="http://schemas.microsoft.com/office/drawing/2014/main" id="{4CBC2BE6-8DE2-3EA5-5F09-89A84EFDAB2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01017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EA78E3-E7C8-F1B7-4E3A-180D4BB73EF0}"/>
              </a:ext>
            </a:extLst>
          </p:cNvPr>
          <p:cNvSpPr>
            <a:spLocks noGrp="1"/>
          </p:cNvSpPr>
          <p:nvPr>
            <p:ph type="title"/>
          </p:nvPr>
        </p:nvSpPr>
        <p:spPr>
          <a:xfrm>
            <a:off x="1005840" y="0"/>
            <a:ext cx="7132320" cy="936137"/>
          </a:xfrm>
        </p:spPr>
        <p:txBody>
          <a:bodyPr/>
          <a:lstStyle/>
          <a:p>
            <a:r>
              <a:rPr kumimoji="1" lang="ja-JP" altLang="en-US" dirty="0"/>
              <a:t>現状と目標のギャップを理解させる</a:t>
            </a:r>
          </a:p>
        </p:txBody>
      </p:sp>
      <p:sp>
        <p:nvSpPr>
          <p:cNvPr id="3" name="スライド番号プレースホルダー 2">
            <a:extLst>
              <a:ext uri="{FF2B5EF4-FFF2-40B4-BE49-F238E27FC236}">
                <a16:creationId xmlns:a16="http://schemas.microsoft.com/office/drawing/2014/main" id="{B050D481-079B-52AA-B971-79DD41D7144D}"/>
              </a:ext>
            </a:extLst>
          </p:cNvPr>
          <p:cNvSpPr>
            <a:spLocks noGrp="1"/>
          </p:cNvSpPr>
          <p:nvPr>
            <p:ph type="sldNum" sz="quarter" idx="12"/>
          </p:nvPr>
        </p:nvSpPr>
        <p:spPr/>
        <p:txBody>
          <a:bodyPr/>
          <a:lstStyle/>
          <a:p>
            <a:pPr algn="r"/>
            <a:fld id="{A7141F94-3B42-46BB-BAAC-A13AB19D2F6E}" type="slidenum">
              <a:rPr kumimoji="1" lang="ja-JP" altLang="en-US" smtClean="0"/>
              <a:pPr algn="r"/>
              <a:t>45</a:t>
            </a:fld>
            <a:endParaRPr kumimoji="1" lang="ja-JP" altLang="en-US" dirty="0"/>
          </a:p>
        </p:txBody>
      </p:sp>
      <p:sp>
        <p:nvSpPr>
          <p:cNvPr id="4" name="字幕 2">
            <a:extLst>
              <a:ext uri="{FF2B5EF4-FFF2-40B4-BE49-F238E27FC236}">
                <a16:creationId xmlns:a16="http://schemas.microsoft.com/office/drawing/2014/main" id="{B65CCC24-9300-53C2-799D-288ED9979934}"/>
              </a:ext>
            </a:extLst>
          </p:cNvPr>
          <p:cNvSpPr txBox="1">
            <a:spLocks/>
          </p:cNvSpPr>
          <p:nvPr/>
        </p:nvSpPr>
        <p:spPr>
          <a:xfrm>
            <a:off x="697230" y="1316107"/>
            <a:ext cx="7749540" cy="4844663"/>
          </a:xfrm>
          <a:prstGeom prst="rect">
            <a:avLst/>
          </a:prstGeom>
          <a:solidFill>
            <a:srgbClr val="F2F8EE"/>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FF0000"/>
                </a:solidFill>
                <a:latin typeface="Meiryo UI" panose="020B0604030504040204" pitchFamily="50" charset="-128"/>
                <a:ea typeface="Meiryo UI" panose="020B0604030504040204" pitchFamily="50" charset="-128"/>
              </a:rPr>
              <a:t>　　　　　一方的に事実を言われただけで、真に理解でき</a:t>
            </a: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FF0000"/>
                </a:solidFill>
                <a:latin typeface="Meiryo UI" panose="020B0604030504040204" pitchFamily="50" charset="-128"/>
                <a:ea typeface="Meiryo UI" panose="020B0604030504040204" pitchFamily="50" charset="-128"/>
              </a:rPr>
              <a:t>　　　　　腹落ちする人は、ほとんどいない！</a:t>
            </a: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a:t>
            </a:r>
            <a:r>
              <a:rPr lang="en-US" altLang="ja-JP" sz="2400" dirty="0">
                <a:solidFill>
                  <a:srgbClr val="00131A"/>
                </a:solidFill>
                <a:latin typeface="Meiryo UI" panose="020B0604030504040204" pitchFamily="50" charset="-128"/>
                <a:ea typeface="Meiryo UI" panose="020B0604030504040204" pitchFamily="50" charset="-128"/>
              </a:rPr>
              <a:t>【</a:t>
            </a:r>
            <a:r>
              <a:rPr lang="ja-JP" altLang="en-US" sz="2400" dirty="0">
                <a:solidFill>
                  <a:srgbClr val="00131A"/>
                </a:solidFill>
                <a:latin typeface="Meiryo UI" panose="020B0604030504040204" pitchFamily="50" charset="-128"/>
                <a:ea typeface="Meiryo UI" panose="020B0604030504040204" pitchFamily="50" charset="-128"/>
              </a:rPr>
              <a:t>例：営業の場合</a:t>
            </a:r>
            <a:r>
              <a:rPr lang="en-US" altLang="ja-JP" sz="2400" dirty="0">
                <a:solidFill>
                  <a:srgbClr val="00131A"/>
                </a:solidFill>
                <a:latin typeface="Meiryo UI" panose="020B0604030504040204" pitchFamily="50" charset="-128"/>
                <a:ea typeface="Meiryo UI" panose="020B0604030504040204" pitchFamily="50" charset="-128"/>
              </a:rPr>
              <a:t>】</a:t>
            </a: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「月</a:t>
            </a:r>
            <a:r>
              <a:rPr lang="en-US" altLang="ja-JP" sz="2400" dirty="0">
                <a:solidFill>
                  <a:srgbClr val="00131A"/>
                </a:solidFill>
                <a:latin typeface="Meiryo UI" panose="020B0604030504040204" pitchFamily="50" charset="-128"/>
                <a:ea typeface="Meiryo UI" panose="020B0604030504040204" pitchFamily="50" charset="-128"/>
              </a:rPr>
              <a:t>100</a:t>
            </a:r>
            <a:r>
              <a:rPr lang="ja-JP" altLang="en-US" sz="2400" dirty="0">
                <a:solidFill>
                  <a:srgbClr val="00131A"/>
                </a:solidFill>
                <a:latin typeface="Meiryo UI" panose="020B0604030504040204" pitchFamily="50" charset="-128"/>
                <a:ea typeface="Meiryo UI" panose="020B0604030504040204" pitchFamily="50" charset="-128"/>
              </a:rPr>
              <a:t>万円の目標に対し、あと</a:t>
            </a:r>
            <a:r>
              <a:rPr lang="en-US" altLang="ja-JP" sz="2400" dirty="0">
                <a:solidFill>
                  <a:srgbClr val="00131A"/>
                </a:solidFill>
                <a:latin typeface="Meiryo UI" panose="020B0604030504040204" pitchFamily="50" charset="-128"/>
                <a:ea typeface="Meiryo UI" panose="020B0604030504040204" pitchFamily="50" charset="-128"/>
              </a:rPr>
              <a:t>30</a:t>
            </a:r>
            <a:r>
              <a:rPr lang="ja-JP" altLang="en-US" sz="2400" dirty="0">
                <a:solidFill>
                  <a:srgbClr val="00131A"/>
                </a:solidFill>
                <a:latin typeface="Meiryo UI" panose="020B0604030504040204" pitchFamily="50" charset="-128"/>
                <a:ea typeface="Meiryo UI" panose="020B0604030504040204" pitchFamily="50" charset="-128"/>
              </a:rPr>
              <a:t>万円足りない」</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a:t>
            </a:r>
            <a:r>
              <a:rPr lang="en-US" altLang="ja-JP" sz="2400" dirty="0">
                <a:solidFill>
                  <a:srgbClr val="00131A"/>
                </a:solidFill>
                <a:latin typeface="Meiryo UI" panose="020B0604030504040204" pitchFamily="50" charset="-128"/>
                <a:ea typeface="Meiryo UI" panose="020B0604030504040204" pitchFamily="50" charset="-128"/>
              </a:rPr>
              <a:t>【</a:t>
            </a:r>
            <a:r>
              <a:rPr lang="ja-JP" altLang="en-US" sz="2400" dirty="0">
                <a:solidFill>
                  <a:srgbClr val="00131A"/>
                </a:solidFill>
                <a:latin typeface="Meiryo UI" panose="020B0604030504040204" pitchFamily="50" charset="-128"/>
                <a:ea typeface="Meiryo UI" panose="020B0604030504040204" pitchFamily="50" charset="-128"/>
              </a:rPr>
              <a:t>例：総務・カスタマーサポートの場合</a:t>
            </a:r>
            <a:r>
              <a:rPr lang="en-US" altLang="ja-JP" sz="2400" dirty="0">
                <a:solidFill>
                  <a:srgbClr val="00131A"/>
                </a:solidFill>
                <a:latin typeface="Meiryo UI" panose="020B0604030504040204" pitchFamily="50" charset="-128"/>
                <a:ea typeface="Meiryo UI" panose="020B0604030504040204" pitchFamily="50" charset="-128"/>
              </a:rPr>
              <a:t>】</a:t>
            </a: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「本来ならば、その仕事の先にどんな光景が広がって</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いますか？」</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a:t>
            </a:r>
            <a:r>
              <a:rPr lang="en-US" altLang="ja-JP" sz="2400" dirty="0">
                <a:solidFill>
                  <a:srgbClr val="00131A"/>
                </a:solidFill>
                <a:latin typeface="Meiryo UI" panose="020B0604030504040204" pitchFamily="50" charset="-128"/>
                <a:ea typeface="Meiryo UI" panose="020B0604030504040204" pitchFamily="50" charset="-128"/>
              </a:rPr>
              <a:t>…</a:t>
            </a:r>
            <a:r>
              <a:rPr lang="ja-JP" altLang="en-US" sz="2400" dirty="0">
                <a:solidFill>
                  <a:srgbClr val="00131A"/>
                </a:solidFill>
                <a:latin typeface="Meiryo UI" panose="020B0604030504040204" pitchFamily="50" charset="-128"/>
                <a:ea typeface="Meiryo UI" panose="020B0604030504040204" pitchFamily="50" charset="-128"/>
              </a:rPr>
              <a:t>部下から明確な答えが返ってこなくてもいい。</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考えて自分で具現化し、上司との考えの差を</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r>
              <a:rPr lang="ja-JP" altLang="en-US" sz="2400" dirty="0">
                <a:solidFill>
                  <a:srgbClr val="00131A"/>
                </a:solidFill>
                <a:latin typeface="Meiryo UI" panose="020B0604030504040204" pitchFamily="50" charset="-128"/>
                <a:ea typeface="Meiryo UI" panose="020B0604030504040204" pitchFamily="50" charset="-128"/>
              </a:rPr>
              <a:t>　　　　　認識するところに意義がある</a:t>
            </a:r>
            <a:endParaRPr lang="en-US" altLang="ja-JP" sz="2400" dirty="0">
              <a:solidFill>
                <a:srgbClr val="00131A"/>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a:p>
            <a:pPr marL="0" indent="0" algn="l" rtl="0" latinLnBrk="0">
              <a:spcBef>
                <a:spcPts val="0"/>
              </a:spcBef>
              <a:spcAft>
                <a:spcPts val="0"/>
              </a:spcAft>
              <a:buNone/>
            </a:pPr>
            <a:endParaRPr lang="en-US" altLang="ja-JP" sz="2400" dirty="0">
              <a:solidFill>
                <a:srgbClr val="FF0000"/>
              </a:solidFill>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4A350A06-64ED-CDC7-D0C5-BC1134230116}"/>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8334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960F1-92F9-E397-8988-183C56CD4B66}"/>
              </a:ext>
            </a:extLst>
          </p:cNvPr>
          <p:cNvSpPr>
            <a:spLocks noGrp="1"/>
          </p:cNvSpPr>
          <p:nvPr>
            <p:ph type="title"/>
          </p:nvPr>
        </p:nvSpPr>
        <p:spPr>
          <a:xfrm>
            <a:off x="3303270" y="11088"/>
            <a:ext cx="2537460" cy="936137"/>
          </a:xfrm>
        </p:spPr>
        <p:txBody>
          <a:bodyPr>
            <a:normAutofit/>
          </a:bodyPr>
          <a:lstStyle/>
          <a:p>
            <a:r>
              <a:rPr kumimoji="1" lang="ja-JP" altLang="en-US" dirty="0"/>
              <a:t>質問スキル</a:t>
            </a:r>
          </a:p>
        </p:txBody>
      </p:sp>
      <p:sp>
        <p:nvSpPr>
          <p:cNvPr id="6" name="コンテンツ プレースホルダー 2">
            <a:extLst>
              <a:ext uri="{FF2B5EF4-FFF2-40B4-BE49-F238E27FC236}">
                <a16:creationId xmlns:a16="http://schemas.microsoft.com/office/drawing/2014/main" id="{BD5142AE-49BF-6825-9C8B-02322F9A8AE9}"/>
              </a:ext>
            </a:extLst>
          </p:cNvPr>
          <p:cNvSpPr>
            <a:spLocks noGrp="1"/>
          </p:cNvSpPr>
          <p:nvPr>
            <p:ph idx="1"/>
          </p:nvPr>
        </p:nvSpPr>
        <p:spPr>
          <a:xfrm>
            <a:off x="628650" y="1430400"/>
            <a:ext cx="7886700" cy="4351338"/>
          </a:xfrm>
          <a:solidFill>
            <a:srgbClr val="F2F8EE"/>
          </a:solid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endParaRPr kumimoji="1" lang="en-US" altLang="ja-JP" dirty="0">
              <a:latin typeface="+mn-ea"/>
            </a:endParaRPr>
          </a:p>
          <a:p>
            <a:pPr marL="0" indent="0">
              <a:buNone/>
            </a:pPr>
            <a:r>
              <a:rPr kumimoji="1" lang="ja-JP" altLang="en-US" dirty="0">
                <a:latin typeface="+mn-ea"/>
              </a:rPr>
              <a:t>　　</a:t>
            </a:r>
            <a:r>
              <a:rPr lang="ja-JP" altLang="en-US" b="1" dirty="0">
                <a:latin typeface="+mn-ea"/>
              </a:rPr>
              <a:t>質問とは</a:t>
            </a:r>
            <a:endParaRPr lang="en-US" altLang="ja-JP" b="1" dirty="0">
              <a:latin typeface="+mn-ea"/>
            </a:endParaRPr>
          </a:p>
          <a:p>
            <a:pPr marL="0" indent="0">
              <a:buNone/>
            </a:pPr>
            <a:r>
              <a:rPr lang="ja-JP" altLang="en-US" b="1" dirty="0">
                <a:latin typeface="+mn-ea"/>
              </a:rPr>
              <a:t>　　相手に気づきを与え、考えを深めるように</a:t>
            </a:r>
            <a:endParaRPr lang="en-US" altLang="ja-JP" b="1" dirty="0">
              <a:latin typeface="+mn-ea"/>
            </a:endParaRPr>
          </a:p>
          <a:p>
            <a:pPr marL="0" indent="0">
              <a:buNone/>
            </a:pPr>
            <a:r>
              <a:rPr lang="ja-JP" altLang="en-US" b="1" dirty="0">
                <a:latin typeface="+mn-ea"/>
              </a:rPr>
              <a:t>　　支援すること。相手の中にあるものを引き</a:t>
            </a:r>
            <a:endParaRPr lang="en-US" altLang="ja-JP" b="1" dirty="0">
              <a:latin typeface="+mn-ea"/>
            </a:endParaRPr>
          </a:p>
          <a:p>
            <a:pPr marL="0" indent="0">
              <a:buNone/>
            </a:pPr>
            <a:r>
              <a:rPr lang="ja-JP" altLang="en-US" b="1" dirty="0">
                <a:latin typeface="+mn-ea"/>
              </a:rPr>
              <a:t>　　出すこと。</a:t>
            </a:r>
            <a:endParaRPr lang="en-US" altLang="ja-JP" b="1" dirty="0">
              <a:latin typeface="+mn-ea"/>
            </a:endParaRPr>
          </a:p>
          <a:p>
            <a:pPr marL="0" indent="0">
              <a:buNone/>
            </a:pPr>
            <a:endParaRPr lang="en-US" altLang="ja-JP" b="1" dirty="0">
              <a:latin typeface="+mn-ea"/>
            </a:endParaRPr>
          </a:p>
          <a:p>
            <a:pPr marL="0" indent="0">
              <a:buNone/>
            </a:pPr>
            <a:r>
              <a:rPr lang="ja-JP" altLang="en-US" b="1" dirty="0">
                <a:latin typeface="+mn-ea"/>
              </a:rPr>
              <a:t>　　</a:t>
            </a:r>
            <a:r>
              <a:rPr lang="en-US" altLang="ja-JP" b="1" dirty="0">
                <a:latin typeface="+mn-ea"/>
              </a:rPr>
              <a:t>Q:</a:t>
            </a:r>
            <a:r>
              <a:rPr lang="ja-JP" altLang="en-US" b="1" dirty="0">
                <a:latin typeface="+mn-ea"/>
              </a:rPr>
              <a:t>自分のための質問とは？</a:t>
            </a:r>
            <a:endParaRPr lang="en-US" altLang="ja-JP" b="1" dirty="0">
              <a:latin typeface="+mn-ea"/>
            </a:endParaRPr>
          </a:p>
          <a:p>
            <a:pPr marL="0" indent="0">
              <a:buNone/>
            </a:pPr>
            <a:r>
              <a:rPr lang="ja-JP" altLang="en-US" b="1" dirty="0">
                <a:latin typeface="+mn-ea"/>
              </a:rPr>
              <a:t>　　　相手のための質問とは？</a:t>
            </a:r>
          </a:p>
        </p:txBody>
      </p:sp>
      <p:sp>
        <p:nvSpPr>
          <p:cNvPr id="4" name="フッター プレースホルダー 3">
            <a:extLst>
              <a:ext uri="{FF2B5EF4-FFF2-40B4-BE49-F238E27FC236}">
                <a16:creationId xmlns:a16="http://schemas.microsoft.com/office/drawing/2014/main" id="{C4589F99-265B-DA4B-B1E7-946B1A9FF78D}"/>
              </a:ext>
            </a:extLst>
          </p:cNvPr>
          <p:cNvSpPr>
            <a:spLocks noGrp="1"/>
          </p:cNvSpPr>
          <p:nvPr>
            <p:ph type="ftr" sz="quarter" idx="11"/>
          </p:nvPr>
        </p:nvSpPr>
        <p:spPr>
          <a:xfrm>
            <a:off x="2776347" y="6264913"/>
            <a:ext cx="3591306" cy="327911"/>
          </a:xfrm>
        </p:spPr>
        <p:txBody>
          <a:bodyPr/>
          <a:lstStyle/>
          <a:p>
            <a:r>
              <a:rPr kumimoji="1" lang="en-US" altLang="ja-JP" dirty="0"/>
              <a:t>©2024</a:t>
            </a:r>
            <a:r>
              <a:rPr kumimoji="1" lang="ja-JP" altLang="en-US" dirty="0"/>
              <a:t>　リレーショナルパートナー　城下博美</a:t>
            </a:r>
          </a:p>
        </p:txBody>
      </p:sp>
      <p:sp>
        <p:nvSpPr>
          <p:cNvPr id="3" name="スライド番号プレースホルダー 2">
            <a:extLst>
              <a:ext uri="{FF2B5EF4-FFF2-40B4-BE49-F238E27FC236}">
                <a16:creationId xmlns:a16="http://schemas.microsoft.com/office/drawing/2014/main" id="{ADC54ABF-0380-8D91-F694-55345CC43183}"/>
              </a:ext>
            </a:extLst>
          </p:cNvPr>
          <p:cNvSpPr>
            <a:spLocks noGrp="1"/>
          </p:cNvSpPr>
          <p:nvPr>
            <p:ph type="sldNum" sz="quarter" idx="12"/>
          </p:nvPr>
        </p:nvSpPr>
        <p:spPr/>
        <p:txBody>
          <a:bodyPr/>
          <a:lstStyle/>
          <a:p>
            <a:pPr algn="r"/>
            <a:fld id="{A7141F94-3B42-46BB-BAAC-A13AB19D2F6E}" type="slidenum">
              <a:rPr kumimoji="1" lang="ja-JP" altLang="en-US" smtClean="0"/>
              <a:pPr algn="r"/>
              <a:t>46</a:t>
            </a:fld>
            <a:endParaRPr kumimoji="1" lang="ja-JP" altLang="en-US"/>
          </a:p>
        </p:txBody>
      </p:sp>
    </p:spTree>
    <p:extLst>
      <p:ext uri="{BB962C8B-B14F-4D97-AF65-F5344CB8AC3E}">
        <p14:creationId xmlns:p14="http://schemas.microsoft.com/office/powerpoint/2010/main" val="1250814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4960F1-92F9-E397-8988-183C56CD4B66}"/>
              </a:ext>
            </a:extLst>
          </p:cNvPr>
          <p:cNvSpPr>
            <a:spLocks noGrp="1"/>
          </p:cNvSpPr>
          <p:nvPr>
            <p:ph type="title"/>
          </p:nvPr>
        </p:nvSpPr>
        <p:spPr>
          <a:xfrm>
            <a:off x="3297555" y="11088"/>
            <a:ext cx="2548890" cy="936137"/>
          </a:xfrm>
        </p:spPr>
        <p:txBody>
          <a:bodyPr>
            <a:normAutofit/>
          </a:bodyPr>
          <a:lstStyle/>
          <a:p>
            <a:r>
              <a:rPr kumimoji="1" lang="ja-JP" altLang="en-US" dirty="0"/>
              <a:t>質問スキル</a:t>
            </a:r>
          </a:p>
        </p:txBody>
      </p:sp>
      <p:sp>
        <p:nvSpPr>
          <p:cNvPr id="6" name="コンテンツ プレースホルダー 2">
            <a:extLst>
              <a:ext uri="{FF2B5EF4-FFF2-40B4-BE49-F238E27FC236}">
                <a16:creationId xmlns:a16="http://schemas.microsoft.com/office/drawing/2014/main" id="{BD5142AE-49BF-6825-9C8B-02322F9A8AE9}"/>
              </a:ext>
            </a:extLst>
          </p:cNvPr>
          <p:cNvSpPr>
            <a:spLocks noGrp="1"/>
          </p:cNvSpPr>
          <p:nvPr>
            <p:ph idx="1"/>
          </p:nvPr>
        </p:nvSpPr>
        <p:spPr>
          <a:xfrm>
            <a:off x="628650" y="1430400"/>
            <a:ext cx="7886700" cy="4351338"/>
          </a:xfrm>
          <a:solidFill>
            <a:srgbClr val="F2F8EE"/>
          </a:solid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レッスン！</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以下の言葉の詳細を確かめるために、質問をしてみましょう</a:t>
            </a:r>
            <a:endParaRPr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①目標達成に向けて、一体感のある職場</a:t>
            </a:r>
            <a:endParaRPr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②ミスなく、楽しみながら働ける職場</a:t>
            </a:r>
            <a:endParaRPr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③開かれたコミュニケーションのある職場</a:t>
            </a:r>
            <a:endParaRPr lang="en-US" altLang="ja-JP" sz="2400" dirty="0">
              <a:latin typeface="Meiryo UI" panose="020B0604030504040204" pitchFamily="50" charset="-128"/>
              <a:ea typeface="Meiryo UI" panose="020B0604030504040204" pitchFamily="50" charset="-128"/>
            </a:endParaRPr>
          </a:p>
          <a:p>
            <a:pPr marL="0" indent="0">
              <a:buNone/>
            </a:pPr>
            <a:endParaRPr lang="en-US" altLang="ja-JP" sz="2400" dirty="0">
              <a:latin typeface="Meiryo UI" panose="020B0604030504040204" pitchFamily="50" charset="-128"/>
              <a:ea typeface="Meiryo UI" panose="020B0604030504040204" pitchFamily="50" charset="-128"/>
            </a:endParaRPr>
          </a:p>
          <a:p>
            <a:pPr marL="0" indent="0">
              <a:buNone/>
            </a:pPr>
            <a:endParaRPr lang="ja-JP" altLang="en-US" sz="2400"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C4589F99-265B-DA4B-B1E7-946B1A9FF78D}"/>
              </a:ext>
            </a:extLst>
          </p:cNvPr>
          <p:cNvSpPr>
            <a:spLocks noGrp="1"/>
          </p:cNvSpPr>
          <p:nvPr>
            <p:ph type="ftr" sz="quarter" idx="11"/>
          </p:nvPr>
        </p:nvSpPr>
        <p:spPr>
          <a:xfrm>
            <a:off x="2776347" y="6264913"/>
            <a:ext cx="3591306" cy="327911"/>
          </a:xfrm>
        </p:spPr>
        <p:txBody>
          <a:bodyPr/>
          <a:lstStyle/>
          <a:p>
            <a:r>
              <a:rPr kumimoji="1" lang="en-US" altLang="ja-JP" dirty="0"/>
              <a:t>©2024</a:t>
            </a:r>
            <a:r>
              <a:rPr kumimoji="1" lang="ja-JP" altLang="en-US" dirty="0"/>
              <a:t>　リレーショナルパートナー　城下博美</a:t>
            </a:r>
          </a:p>
        </p:txBody>
      </p:sp>
      <p:sp>
        <p:nvSpPr>
          <p:cNvPr id="3" name="スライド番号プレースホルダー 2">
            <a:extLst>
              <a:ext uri="{FF2B5EF4-FFF2-40B4-BE49-F238E27FC236}">
                <a16:creationId xmlns:a16="http://schemas.microsoft.com/office/drawing/2014/main" id="{8D3DF617-3F4E-7E8D-C8B6-2DA4B0A3F163}"/>
              </a:ext>
            </a:extLst>
          </p:cNvPr>
          <p:cNvSpPr>
            <a:spLocks noGrp="1"/>
          </p:cNvSpPr>
          <p:nvPr>
            <p:ph type="sldNum" sz="quarter" idx="12"/>
          </p:nvPr>
        </p:nvSpPr>
        <p:spPr/>
        <p:txBody>
          <a:bodyPr/>
          <a:lstStyle/>
          <a:p>
            <a:pPr algn="r"/>
            <a:fld id="{A7141F94-3B42-46BB-BAAC-A13AB19D2F6E}" type="slidenum">
              <a:rPr kumimoji="1" lang="ja-JP" altLang="en-US" smtClean="0"/>
              <a:pPr algn="r"/>
              <a:t>47</a:t>
            </a:fld>
            <a:endParaRPr kumimoji="1" lang="ja-JP" altLang="en-US"/>
          </a:p>
        </p:txBody>
      </p:sp>
      <mc:AlternateContent xmlns:mc="http://schemas.openxmlformats.org/markup-compatibility/2006" xmlns:p14="http://schemas.microsoft.com/office/powerpoint/2010/main">
        <mc:Choice Requires="p14">
          <p:contentPart p14:bwMode="auto" r:id="rId3">
            <p14:nvContentPartPr>
              <p14:cNvPr id="8" name="インク 7">
                <a:extLst>
                  <a:ext uri="{FF2B5EF4-FFF2-40B4-BE49-F238E27FC236}">
                    <a16:creationId xmlns:a16="http://schemas.microsoft.com/office/drawing/2014/main" id="{C5F789D9-AE5D-8D35-2F37-BF398FB99D34}"/>
                  </a:ext>
                </a:extLst>
              </p14:cNvPr>
              <p14:cNvContentPartPr/>
              <p14:nvPr/>
            </p14:nvContentPartPr>
            <p14:xfrm>
              <a:off x="1884571" y="3638865"/>
              <a:ext cx="1193040" cy="360"/>
            </p14:xfrm>
          </p:contentPart>
        </mc:Choice>
        <mc:Fallback xmlns="">
          <p:pic>
            <p:nvPicPr>
              <p:cNvPr id="8" name="インク 7">
                <a:extLst>
                  <a:ext uri="{FF2B5EF4-FFF2-40B4-BE49-F238E27FC236}">
                    <a16:creationId xmlns:a16="http://schemas.microsoft.com/office/drawing/2014/main" id="{C5F789D9-AE5D-8D35-2F37-BF398FB99D34}"/>
                  </a:ext>
                </a:extLst>
              </p:cNvPr>
              <p:cNvPicPr/>
              <p:nvPr/>
            </p:nvPicPr>
            <p:blipFill>
              <a:blip r:embed="rId4"/>
              <a:stretch>
                <a:fillRect/>
              </a:stretch>
            </p:blipFill>
            <p:spPr>
              <a:xfrm>
                <a:off x="1830571" y="3531225"/>
                <a:ext cx="130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インク 9">
                <a:extLst>
                  <a:ext uri="{FF2B5EF4-FFF2-40B4-BE49-F238E27FC236}">
                    <a16:creationId xmlns:a16="http://schemas.microsoft.com/office/drawing/2014/main" id="{ED7B7F8A-17C2-1F93-2AB8-FA98E8E676EF}"/>
                  </a:ext>
                </a:extLst>
              </p14:cNvPr>
              <p14:cNvContentPartPr/>
              <p14:nvPr/>
            </p14:nvContentPartPr>
            <p14:xfrm>
              <a:off x="4348051" y="3656505"/>
              <a:ext cx="856080" cy="19800"/>
            </p14:xfrm>
          </p:contentPart>
        </mc:Choice>
        <mc:Fallback xmlns="">
          <p:pic>
            <p:nvPicPr>
              <p:cNvPr id="10" name="インク 9">
                <a:extLst>
                  <a:ext uri="{FF2B5EF4-FFF2-40B4-BE49-F238E27FC236}">
                    <a16:creationId xmlns:a16="http://schemas.microsoft.com/office/drawing/2014/main" id="{ED7B7F8A-17C2-1F93-2AB8-FA98E8E676EF}"/>
                  </a:ext>
                </a:extLst>
              </p:cNvPr>
              <p:cNvPicPr/>
              <p:nvPr/>
            </p:nvPicPr>
            <p:blipFill>
              <a:blip r:embed="rId6"/>
              <a:stretch>
                <a:fillRect/>
              </a:stretch>
            </p:blipFill>
            <p:spPr>
              <a:xfrm>
                <a:off x="4294411" y="3548505"/>
                <a:ext cx="9637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インク 10">
                <a:extLst>
                  <a:ext uri="{FF2B5EF4-FFF2-40B4-BE49-F238E27FC236}">
                    <a16:creationId xmlns:a16="http://schemas.microsoft.com/office/drawing/2014/main" id="{8BFAB02C-A0FA-D231-E081-0F830EA1C2D0}"/>
                  </a:ext>
                </a:extLst>
              </p14:cNvPr>
              <p14:cNvContentPartPr/>
              <p14:nvPr/>
            </p14:nvContentPartPr>
            <p14:xfrm>
              <a:off x="2705371" y="3638865"/>
              <a:ext cx="360" cy="360"/>
            </p14:xfrm>
          </p:contentPart>
        </mc:Choice>
        <mc:Fallback xmlns="">
          <p:pic>
            <p:nvPicPr>
              <p:cNvPr id="11" name="インク 10">
                <a:extLst>
                  <a:ext uri="{FF2B5EF4-FFF2-40B4-BE49-F238E27FC236}">
                    <a16:creationId xmlns:a16="http://schemas.microsoft.com/office/drawing/2014/main" id="{8BFAB02C-A0FA-D231-E081-0F830EA1C2D0}"/>
                  </a:ext>
                </a:extLst>
              </p:cNvPr>
              <p:cNvPicPr/>
              <p:nvPr/>
            </p:nvPicPr>
            <p:blipFill>
              <a:blip r:embed="rId8"/>
              <a:stretch>
                <a:fillRect/>
              </a:stretch>
            </p:blipFill>
            <p:spPr>
              <a:xfrm>
                <a:off x="2651371" y="35312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インク 11">
                <a:extLst>
                  <a:ext uri="{FF2B5EF4-FFF2-40B4-BE49-F238E27FC236}">
                    <a16:creationId xmlns:a16="http://schemas.microsoft.com/office/drawing/2014/main" id="{674C9B8B-7B44-95FC-E067-6805C1625E2E}"/>
                  </a:ext>
                </a:extLst>
              </p14:cNvPr>
              <p14:cNvContentPartPr/>
              <p14:nvPr/>
            </p14:nvContentPartPr>
            <p14:xfrm>
              <a:off x="2705371" y="3638865"/>
              <a:ext cx="360" cy="360"/>
            </p14:xfrm>
          </p:contentPart>
        </mc:Choice>
        <mc:Fallback xmlns="">
          <p:pic>
            <p:nvPicPr>
              <p:cNvPr id="12" name="インク 11">
                <a:extLst>
                  <a:ext uri="{FF2B5EF4-FFF2-40B4-BE49-F238E27FC236}">
                    <a16:creationId xmlns:a16="http://schemas.microsoft.com/office/drawing/2014/main" id="{674C9B8B-7B44-95FC-E067-6805C1625E2E}"/>
                  </a:ext>
                </a:extLst>
              </p:cNvPr>
              <p:cNvPicPr/>
              <p:nvPr/>
            </p:nvPicPr>
            <p:blipFill>
              <a:blip r:embed="rId8"/>
              <a:stretch>
                <a:fillRect/>
              </a:stretch>
            </p:blipFill>
            <p:spPr>
              <a:xfrm>
                <a:off x="2651371" y="3531225"/>
                <a:ext cx="108000" cy="216000"/>
              </a:xfrm>
              <a:prstGeom prst="rect">
                <a:avLst/>
              </a:prstGeom>
            </p:spPr>
          </p:pic>
        </mc:Fallback>
      </mc:AlternateContent>
    </p:spTree>
    <p:extLst>
      <p:ext uri="{BB962C8B-B14F-4D97-AF65-F5344CB8AC3E}">
        <p14:creationId xmlns:p14="http://schemas.microsoft.com/office/powerpoint/2010/main" val="1214286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F3089-AD3E-8DC4-457B-102A56E85350}"/>
              </a:ext>
            </a:extLst>
          </p:cNvPr>
          <p:cNvSpPr>
            <a:spLocks noGrp="1"/>
          </p:cNvSpPr>
          <p:nvPr>
            <p:ph type="title"/>
          </p:nvPr>
        </p:nvSpPr>
        <p:spPr>
          <a:xfrm>
            <a:off x="2005965" y="0"/>
            <a:ext cx="5132070" cy="936137"/>
          </a:xfrm>
        </p:spPr>
        <p:txBody>
          <a:bodyPr/>
          <a:lstStyle/>
          <a:p>
            <a:r>
              <a:rPr kumimoji="1" lang="ja-JP" altLang="en-US" dirty="0"/>
              <a:t>フィードバックのプロセス</a:t>
            </a:r>
          </a:p>
        </p:txBody>
      </p:sp>
      <p:sp>
        <p:nvSpPr>
          <p:cNvPr id="3" name="スライド番号プレースホルダー 2">
            <a:extLst>
              <a:ext uri="{FF2B5EF4-FFF2-40B4-BE49-F238E27FC236}">
                <a16:creationId xmlns:a16="http://schemas.microsoft.com/office/drawing/2014/main" id="{B0D055F2-6EA6-47B5-DE3D-D6C39783D914}"/>
              </a:ext>
            </a:extLst>
          </p:cNvPr>
          <p:cNvSpPr>
            <a:spLocks noGrp="1"/>
          </p:cNvSpPr>
          <p:nvPr>
            <p:ph type="sldNum" sz="quarter" idx="12"/>
          </p:nvPr>
        </p:nvSpPr>
        <p:spPr/>
        <p:txBody>
          <a:bodyPr/>
          <a:lstStyle/>
          <a:p>
            <a:pPr algn="r"/>
            <a:fld id="{A7141F94-3B42-46BB-BAAC-A13AB19D2F6E}" type="slidenum">
              <a:rPr kumimoji="1" lang="ja-JP" altLang="en-US" smtClean="0"/>
              <a:pPr algn="r"/>
              <a:t>48</a:t>
            </a:fld>
            <a:endParaRPr kumimoji="1" lang="ja-JP" altLang="en-US"/>
          </a:p>
        </p:txBody>
      </p:sp>
      <p:graphicFrame>
        <p:nvGraphicFramePr>
          <p:cNvPr id="4" name="図表 3">
            <a:extLst>
              <a:ext uri="{FF2B5EF4-FFF2-40B4-BE49-F238E27FC236}">
                <a16:creationId xmlns:a16="http://schemas.microsoft.com/office/drawing/2014/main" id="{A9361FC3-5A31-587E-F649-08DE89EEB56A}"/>
              </a:ext>
            </a:extLst>
          </p:cNvPr>
          <p:cNvGraphicFramePr/>
          <p:nvPr>
            <p:extLst>
              <p:ext uri="{D42A27DB-BD31-4B8C-83A1-F6EECF244321}">
                <p14:modId xmlns:p14="http://schemas.microsoft.com/office/powerpoint/2010/main" val="2203587727"/>
              </p:ext>
            </p:extLst>
          </p:nvPr>
        </p:nvGraphicFramePr>
        <p:xfrm>
          <a:off x="956310" y="1372943"/>
          <a:ext cx="7231380" cy="4570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238B03D6-9A9F-5BA6-F985-39348CFBAEDA}"/>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フッター プレースホルダー 5">
            <a:extLst>
              <a:ext uri="{FF2B5EF4-FFF2-40B4-BE49-F238E27FC236}">
                <a16:creationId xmlns:a16="http://schemas.microsoft.com/office/drawing/2014/main" id="{D0851525-551B-508B-7690-ABA1B83759E2}"/>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476000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708463-7B4A-2830-89FF-6E9B2F7CF558}"/>
              </a:ext>
            </a:extLst>
          </p:cNvPr>
          <p:cNvSpPr>
            <a:spLocks noGrp="1"/>
          </p:cNvSpPr>
          <p:nvPr>
            <p:ph type="title"/>
          </p:nvPr>
        </p:nvSpPr>
        <p:spPr>
          <a:xfrm>
            <a:off x="2171700" y="79375"/>
            <a:ext cx="4800600" cy="936137"/>
          </a:xfrm>
        </p:spPr>
        <p:txBody>
          <a:bodyPr/>
          <a:lstStyle/>
          <a:p>
            <a:r>
              <a:rPr kumimoji="1" lang="ja-JP" altLang="en-US" dirty="0"/>
              <a:t>今後の行動計画を作る</a:t>
            </a:r>
          </a:p>
        </p:txBody>
      </p:sp>
      <p:sp>
        <p:nvSpPr>
          <p:cNvPr id="3" name="スライド番号プレースホルダー 2">
            <a:extLst>
              <a:ext uri="{FF2B5EF4-FFF2-40B4-BE49-F238E27FC236}">
                <a16:creationId xmlns:a16="http://schemas.microsoft.com/office/drawing/2014/main" id="{581C5B6D-57F1-664E-DCC0-886E94F24A48}"/>
              </a:ext>
            </a:extLst>
          </p:cNvPr>
          <p:cNvSpPr>
            <a:spLocks noGrp="1"/>
          </p:cNvSpPr>
          <p:nvPr>
            <p:ph type="sldNum" sz="quarter" idx="12"/>
          </p:nvPr>
        </p:nvSpPr>
        <p:spPr/>
        <p:txBody>
          <a:bodyPr/>
          <a:lstStyle/>
          <a:p>
            <a:pPr algn="r"/>
            <a:fld id="{A7141F94-3B42-46BB-BAAC-A13AB19D2F6E}" type="slidenum">
              <a:rPr kumimoji="1" lang="ja-JP" altLang="en-US" smtClean="0"/>
              <a:pPr algn="r"/>
              <a:t>49</a:t>
            </a:fld>
            <a:endParaRPr kumimoji="1" lang="ja-JP" altLang="en-US"/>
          </a:p>
        </p:txBody>
      </p:sp>
      <p:sp>
        <p:nvSpPr>
          <p:cNvPr id="4" name="テキスト ボックス 3">
            <a:extLst>
              <a:ext uri="{FF2B5EF4-FFF2-40B4-BE49-F238E27FC236}">
                <a16:creationId xmlns:a16="http://schemas.microsoft.com/office/drawing/2014/main" id="{6FC70820-7C16-6B20-5BF4-BD0C1A3A386F}"/>
              </a:ext>
            </a:extLst>
          </p:cNvPr>
          <p:cNvSpPr txBox="1"/>
          <p:nvPr/>
        </p:nvSpPr>
        <p:spPr>
          <a:xfrm>
            <a:off x="1423035" y="1314450"/>
            <a:ext cx="6297930" cy="523220"/>
          </a:xfrm>
          <a:prstGeom prst="rect">
            <a:avLst/>
          </a:prstGeom>
          <a:solidFill>
            <a:srgbClr val="F2F8EE"/>
          </a:solidFill>
          <a:ln w="38100">
            <a:solidFill>
              <a:schemeClr val="accent6">
                <a:lumMod val="60000"/>
                <a:lumOff val="40000"/>
              </a:schemeClr>
            </a:solidFill>
          </a:ln>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「これからどうするか」を本人に決めてもらう</a:t>
            </a:r>
          </a:p>
        </p:txBody>
      </p:sp>
      <p:graphicFrame>
        <p:nvGraphicFramePr>
          <p:cNvPr id="5" name="図表 4">
            <a:extLst>
              <a:ext uri="{FF2B5EF4-FFF2-40B4-BE49-F238E27FC236}">
                <a16:creationId xmlns:a16="http://schemas.microsoft.com/office/drawing/2014/main" id="{30629E1A-A591-D20F-02BA-6E3557952C09}"/>
              </a:ext>
            </a:extLst>
          </p:cNvPr>
          <p:cNvGraphicFramePr/>
          <p:nvPr>
            <p:extLst>
              <p:ext uri="{D42A27DB-BD31-4B8C-83A1-F6EECF244321}">
                <p14:modId xmlns:p14="http://schemas.microsoft.com/office/powerpoint/2010/main" val="2198864267"/>
              </p:ext>
            </p:extLst>
          </p:nvPr>
        </p:nvGraphicFramePr>
        <p:xfrm>
          <a:off x="1524000" y="22669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フッター プレースホルダー 5">
            <a:extLst>
              <a:ext uri="{FF2B5EF4-FFF2-40B4-BE49-F238E27FC236}">
                <a16:creationId xmlns:a16="http://schemas.microsoft.com/office/drawing/2014/main" id="{50A83CF3-9DB6-6D52-8420-632AD150FBE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051953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B6BAAC-BF22-E2B7-5AF1-5FC68AD3555F}"/>
              </a:ext>
            </a:extLst>
          </p:cNvPr>
          <p:cNvSpPr>
            <a:spLocks noGrp="1"/>
          </p:cNvSpPr>
          <p:nvPr>
            <p:ph type="ctrTitle"/>
          </p:nvPr>
        </p:nvSpPr>
        <p:spPr>
          <a:xfrm>
            <a:off x="1143000" y="136520"/>
            <a:ext cx="6858000" cy="611315"/>
          </a:xfrm>
        </p:spPr>
        <p:txBody>
          <a:bodyPr>
            <a:normAutofit fontScale="90000"/>
          </a:bodyPr>
          <a:lstStyle/>
          <a:p>
            <a:r>
              <a:rPr lang="ja-JP" altLang="en-US" sz="4000" dirty="0"/>
              <a:t>自己紹介　</a:t>
            </a:r>
            <a:r>
              <a:rPr lang="en-US" altLang="ja-JP" sz="4000" dirty="0"/>
              <a:t>Good</a:t>
            </a:r>
            <a:r>
              <a:rPr lang="ja-JP" altLang="en-US" sz="4000" dirty="0"/>
              <a:t>＆</a:t>
            </a:r>
            <a:r>
              <a:rPr lang="en-US" altLang="ja-JP" sz="4000" dirty="0"/>
              <a:t>New</a:t>
            </a:r>
            <a:endParaRPr lang="ja-JP" altLang="en-US" sz="4000" dirty="0"/>
          </a:p>
        </p:txBody>
      </p:sp>
      <p:sp>
        <p:nvSpPr>
          <p:cNvPr id="6" name="コンテンツ プレースホルダー 5">
            <a:extLst>
              <a:ext uri="{FF2B5EF4-FFF2-40B4-BE49-F238E27FC236}">
                <a16:creationId xmlns:a16="http://schemas.microsoft.com/office/drawing/2014/main" id="{B6DB5368-469A-208F-3AEC-4400FB838AFF}"/>
              </a:ext>
            </a:extLst>
          </p:cNvPr>
          <p:cNvSpPr txBox="1">
            <a:spLocks noGrp="1"/>
          </p:cNvSpPr>
          <p:nvPr>
            <p:ph type="subTitle" idx="1"/>
          </p:nvPr>
        </p:nvSpPr>
        <p:spPr>
          <a:xfrm>
            <a:off x="685800" y="2376742"/>
            <a:ext cx="7772400" cy="3462486"/>
          </a:xfrm>
          <a:prstGeom prst="rect">
            <a:avLst/>
          </a:prstGeom>
          <a:noFill/>
        </p:spPr>
        <p:txBody>
          <a:bodyPr wrap="square" rtlCol="0">
            <a:spAutoFit/>
          </a:bodyPr>
          <a:lstStyle/>
          <a:p>
            <a:pPr marL="0" indent="0" algn="l" defTabSz="514350">
              <a:lnSpc>
                <a:spcPct val="100000"/>
              </a:lnSpc>
              <a:spcBef>
                <a:spcPts val="900"/>
              </a:spcBef>
              <a:spcAft>
                <a:spcPts val="900"/>
              </a:spcAft>
              <a:buNone/>
            </a:pPr>
            <a:r>
              <a:rPr lang="en-US" altLang="ja-JP" sz="2400" b="1" dirty="0">
                <a:solidFill>
                  <a:prstClr val="black"/>
                </a:solidFill>
                <a:latin typeface="Meiryo UI" panose="020B0604030504040204" pitchFamily="50" charset="-128"/>
                <a:ea typeface="Meiryo UI" panose="020B0604030504040204" pitchFamily="50" charset="-128"/>
              </a:rPr>
              <a:t>《</a:t>
            </a:r>
            <a:r>
              <a:rPr lang="ja-JP" altLang="en-US" sz="2400" b="1" dirty="0">
                <a:solidFill>
                  <a:prstClr val="black"/>
                </a:solidFill>
                <a:latin typeface="Meiryo UI" panose="020B0604030504040204" pitchFamily="50" charset="-128"/>
                <a:ea typeface="Meiryo UI" panose="020B0604030504040204" pitchFamily="50" charset="-128"/>
              </a:rPr>
              <a:t>進め方</a:t>
            </a:r>
            <a:r>
              <a:rPr lang="en-US" altLang="ja-JP" sz="2400" b="1" dirty="0">
                <a:solidFill>
                  <a:prstClr val="black"/>
                </a:solidFill>
                <a:latin typeface="Meiryo UI" panose="020B0604030504040204" pitchFamily="50" charset="-128"/>
                <a:ea typeface="Meiryo UI" panose="020B0604030504040204" pitchFamily="50" charset="-128"/>
              </a:rPr>
              <a:t>》</a:t>
            </a:r>
          </a:p>
          <a:p>
            <a:pPr marL="0" indent="0" algn="l" defTabSz="514350">
              <a:lnSpc>
                <a:spcPct val="100000"/>
              </a:lnSpc>
              <a:spcBef>
                <a:spcPts val="900"/>
              </a:spcBef>
              <a:spcAft>
                <a:spcPts val="900"/>
              </a:spcAft>
              <a:buNone/>
            </a:pPr>
            <a:r>
              <a:rPr lang="ja-JP" altLang="en-US" sz="2400" b="1" dirty="0">
                <a:solidFill>
                  <a:prstClr val="black"/>
                </a:solidFill>
                <a:latin typeface="Meiryo UI" panose="020B0604030504040204" pitchFamily="50" charset="-128"/>
                <a:ea typeface="Meiryo UI" panose="020B0604030504040204" pitchFamily="50" charset="-128"/>
              </a:rPr>
              <a:t>・トップバッターを誕生日で決める（１０秒間で）</a:t>
            </a:r>
            <a:endParaRPr lang="en-US" altLang="ja-JP" sz="2400" b="1" dirty="0">
              <a:solidFill>
                <a:prstClr val="black"/>
              </a:solidFill>
              <a:latin typeface="Meiryo UI" panose="020B0604030504040204" pitchFamily="50" charset="-128"/>
              <a:ea typeface="Meiryo UI" panose="020B0604030504040204" pitchFamily="50" charset="-128"/>
            </a:endParaRPr>
          </a:p>
          <a:p>
            <a:pPr marL="0" indent="0" algn="l" defTabSz="514350">
              <a:lnSpc>
                <a:spcPct val="100000"/>
              </a:lnSpc>
              <a:spcBef>
                <a:spcPts val="900"/>
              </a:spcBef>
              <a:spcAft>
                <a:spcPts val="900"/>
              </a:spcAft>
              <a:buNone/>
            </a:pPr>
            <a:r>
              <a:rPr lang="ja-JP" altLang="en-US" sz="2400" b="1" dirty="0">
                <a:solidFill>
                  <a:prstClr val="black"/>
                </a:solidFill>
                <a:latin typeface="Meiryo UI" panose="020B0604030504040204" pitchFamily="50" charset="-128"/>
                <a:ea typeface="Meiryo UI" panose="020B0604030504040204" pitchFamily="50" charset="-128"/>
              </a:rPr>
              <a:t>　</a:t>
            </a:r>
            <a:r>
              <a:rPr lang="ja-JP" altLang="en-US" sz="2000" b="1" dirty="0">
                <a:solidFill>
                  <a:prstClr val="black"/>
                </a:solidFill>
                <a:latin typeface="Meiryo UI" panose="020B0604030504040204" pitchFamily="50" charset="-128"/>
                <a:ea typeface="Meiryo UI" panose="020B0604030504040204" pitchFamily="50" charset="-128"/>
              </a:rPr>
              <a:t>今日を起点にして、一番早く誕生日が来る方がトッップバッターです！</a:t>
            </a:r>
            <a:endParaRPr lang="en-US" altLang="ja-JP" sz="2000" b="1" dirty="0">
              <a:solidFill>
                <a:prstClr val="black"/>
              </a:solidFill>
              <a:latin typeface="Meiryo UI" panose="020B0604030504040204" pitchFamily="50" charset="-128"/>
              <a:ea typeface="Meiryo UI" panose="020B0604030504040204" pitchFamily="50" charset="-128"/>
            </a:endParaRPr>
          </a:p>
          <a:p>
            <a:pPr marL="0" indent="0" algn="l" defTabSz="514350">
              <a:lnSpc>
                <a:spcPct val="100000"/>
              </a:lnSpc>
              <a:spcBef>
                <a:spcPts val="900"/>
              </a:spcBef>
              <a:spcAft>
                <a:spcPts val="900"/>
              </a:spcAft>
              <a:buNone/>
            </a:pPr>
            <a:r>
              <a:rPr lang="ja-JP" altLang="en-US" sz="2400" b="1" dirty="0">
                <a:solidFill>
                  <a:prstClr val="black"/>
                </a:solidFill>
                <a:latin typeface="Meiryo UI" panose="020B0604030504040204" pitchFamily="50" charset="-128"/>
                <a:ea typeface="Meiryo UI" panose="020B0604030504040204" pitchFamily="50" charset="-128"/>
              </a:rPr>
              <a:t>・自己紹介の後に、最近あった良いことを話す</a:t>
            </a:r>
            <a:endParaRPr lang="en-US" altLang="ja-JP" sz="2400" b="1" dirty="0">
              <a:solidFill>
                <a:prstClr val="black"/>
              </a:solidFill>
              <a:latin typeface="Meiryo UI" panose="020B0604030504040204" pitchFamily="50" charset="-128"/>
              <a:ea typeface="Meiryo UI" panose="020B0604030504040204" pitchFamily="50" charset="-128"/>
            </a:endParaRPr>
          </a:p>
          <a:p>
            <a:pPr marL="0" indent="0" algn="l" defTabSz="514350">
              <a:lnSpc>
                <a:spcPct val="100000"/>
              </a:lnSpc>
              <a:spcBef>
                <a:spcPts val="900"/>
              </a:spcBef>
              <a:spcAft>
                <a:spcPts val="900"/>
              </a:spcAft>
              <a:buNone/>
            </a:pPr>
            <a:r>
              <a:rPr lang="ja-JP" altLang="en-US" sz="2400" b="1" dirty="0">
                <a:solidFill>
                  <a:prstClr val="black"/>
                </a:solidFill>
                <a:latin typeface="Meiryo UI" panose="020B0604030504040204" pitchFamily="50" charset="-128"/>
                <a:ea typeface="Meiryo UI" panose="020B0604030504040204" pitchFamily="50" charset="-128"/>
              </a:rPr>
              <a:t>・１人終わるごとに、全員で拍手👏👏👏</a:t>
            </a:r>
            <a:endParaRPr lang="en-US" altLang="ja-JP" sz="2400" b="1" dirty="0">
              <a:solidFill>
                <a:prstClr val="black"/>
              </a:solidFill>
              <a:latin typeface="Meiryo UI" panose="020B0604030504040204" pitchFamily="50" charset="-128"/>
              <a:ea typeface="Meiryo UI" panose="020B0604030504040204" pitchFamily="50" charset="-128"/>
            </a:endParaRPr>
          </a:p>
          <a:p>
            <a:pPr marL="0" indent="0" algn="l" defTabSz="514350">
              <a:lnSpc>
                <a:spcPct val="100000"/>
              </a:lnSpc>
              <a:spcBef>
                <a:spcPts val="900"/>
              </a:spcBef>
              <a:spcAft>
                <a:spcPts val="900"/>
              </a:spcAft>
              <a:buNone/>
            </a:pPr>
            <a:r>
              <a:rPr lang="ja-JP" altLang="en-US" sz="2400" b="1" dirty="0">
                <a:solidFill>
                  <a:prstClr val="black"/>
                </a:solidFill>
                <a:latin typeface="Meiryo UI" panose="020B0604030504040204" pitchFamily="50" charset="-128"/>
                <a:ea typeface="Meiryo UI" panose="020B0604030504040204" pitchFamily="50" charset="-128"/>
              </a:rPr>
              <a:t>・時計回りで、次の方へ</a:t>
            </a:r>
          </a:p>
        </p:txBody>
      </p:sp>
      <p:sp>
        <p:nvSpPr>
          <p:cNvPr id="3" name="テキスト ボックス 2">
            <a:extLst>
              <a:ext uri="{FF2B5EF4-FFF2-40B4-BE49-F238E27FC236}">
                <a16:creationId xmlns:a16="http://schemas.microsoft.com/office/drawing/2014/main" id="{EF6D18FF-F783-0760-359C-B96BC295F4EE}"/>
              </a:ext>
            </a:extLst>
          </p:cNvPr>
          <p:cNvSpPr txBox="1"/>
          <p:nvPr/>
        </p:nvSpPr>
        <p:spPr>
          <a:xfrm>
            <a:off x="488061" y="1182518"/>
            <a:ext cx="8167878" cy="954107"/>
          </a:xfrm>
          <a:prstGeom prst="rect">
            <a:avLst/>
          </a:prstGeom>
          <a:solidFill>
            <a:schemeClr val="accent5">
              <a:lumMod val="20000"/>
              <a:lumOff val="80000"/>
            </a:schemeClr>
          </a:solid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最近（直近１週間）あった良いこと</a:t>
            </a:r>
            <a:endParaRPr kumimoji="1" lang="en-US" altLang="ja-JP" sz="2800" b="1" dirty="0">
              <a:latin typeface="Meiryo UI" panose="020B0604030504040204" pitchFamily="50" charset="-128"/>
              <a:ea typeface="Meiryo UI" panose="020B0604030504040204" pitchFamily="50" charset="-128"/>
            </a:endParaRPr>
          </a:p>
          <a:p>
            <a:r>
              <a:rPr kumimoji="1" lang="ja-JP" altLang="en-US" sz="2800" b="1" dirty="0">
                <a:latin typeface="Meiryo UI" panose="020B0604030504040204" pitchFamily="50" charset="-128"/>
                <a:ea typeface="Meiryo UI" panose="020B0604030504040204" pitchFamily="50" charset="-128"/>
              </a:rPr>
              <a:t>　　　　　　　（仕事</a:t>
            </a:r>
            <a:r>
              <a:rPr kumimoji="1" lang="en-US" altLang="ja-JP" sz="2800" b="1" dirty="0">
                <a:latin typeface="Meiryo UI" panose="020B0604030504040204" pitchFamily="50" charset="-128"/>
                <a:ea typeface="Meiryo UI" panose="020B0604030504040204" pitchFamily="50" charset="-128"/>
              </a:rPr>
              <a:t>or</a:t>
            </a:r>
            <a:r>
              <a:rPr kumimoji="1" lang="ja-JP" altLang="en-US" sz="2800" b="1" dirty="0">
                <a:latin typeface="Meiryo UI" panose="020B0604030504040204" pitchFamily="50" charset="-128"/>
                <a:ea typeface="Meiryo UI" panose="020B0604030504040204" pitchFamily="50" charset="-128"/>
              </a:rPr>
              <a:t>プライベート）をグループで共有</a:t>
            </a:r>
          </a:p>
        </p:txBody>
      </p:sp>
      <p:sp>
        <p:nvSpPr>
          <p:cNvPr id="5" name="スライド番号プレースホルダー 4">
            <a:extLst>
              <a:ext uri="{FF2B5EF4-FFF2-40B4-BE49-F238E27FC236}">
                <a16:creationId xmlns:a16="http://schemas.microsoft.com/office/drawing/2014/main" id="{23638588-EA02-2B66-9573-CEAFA9B2F45F}"/>
              </a:ext>
            </a:extLst>
          </p:cNvPr>
          <p:cNvSpPr>
            <a:spLocks noGrp="1"/>
          </p:cNvSpPr>
          <p:nvPr>
            <p:ph type="sldNum" sz="quarter" idx="12"/>
          </p:nvPr>
        </p:nvSpPr>
        <p:spPr/>
        <p:txBody>
          <a:bodyPr/>
          <a:lstStyle/>
          <a:p>
            <a:pPr algn="r"/>
            <a:fld id="{A7141F94-3B42-46BB-BAAC-A13AB19D2F6E}" type="slidenum">
              <a:rPr kumimoji="1" lang="ja-JP" altLang="en-US" smtClean="0"/>
              <a:pPr algn="r"/>
              <a:t>5</a:t>
            </a:fld>
            <a:endParaRPr kumimoji="1" lang="ja-JP" altLang="en-US"/>
          </a:p>
        </p:txBody>
      </p:sp>
      <p:sp>
        <p:nvSpPr>
          <p:cNvPr id="4" name="フッター プレースホルダー 3">
            <a:extLst>
              <a:ext uri="{FF2B5EF4-FFF2-40B4-BE49-F238E27FC236}">
                <a16:creationId xmlns:a16="http://schemas.microsoft.com/office/drawing/2014/main" id="{87184DA3-C499-6CB0-E92B-32C99966FC57}"/>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911341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F3089-AD3E-8DC4-457B-102A56E85350}"/>
              </a:ext>
            </a:extLst>
          </p:cNvPr>
          <p:cNvSpPr>
            <a:spLocks noGrp="1"/>
          </p:cNvSpPr>
          <p:nvPr>
            <p:ph type="title"/>
          </p:nvPr>
        </p:nvSpPr>
        <p:spPr>
          <a:xfrm>
            <a:off x="2005965" y="0"/>
            <a:ext cx="5132070" cy="936137"/>
          </a:xfrm>
        </p:spPr>
        <p:txBody>
          <a:bodyPr/>
          <a:lstStyle/>
          <a:p>
            <a:r>
              <a:rPr kumimoji="1" lang="ja-JP" altLang="en-US" dirty="0"/>
              <a:t>フィードバックのプロセス</a:t>
            </a:r>
          </a:p>
        </p:txBody>
      </p:sp>
      <p:sp>
        <p:nvSpPr>
          <p:cNvPr id="3" name="スライド番号プレースホルダー 2">
            <a:extLst>
              <a:ext uri="{FF2B5EF4-FFF2-40B4-BE49-F238E27FC236}">
                <a16:creationId xmlns:a16="http://schemas.microsoft.com/office/drawing/2014/main" id="{B0D055F2-6EA6-47B5-DE3D-D6C39783D914}"/>
              </a:ext>
            </a:extLst>
          </p:cNvPr>
          <p:cNvSpPr>
            <a:spLocks noGrp="1"/>
          </p:cNvSpPr>
          <p:nvPr>
            <p:ph type="sldNum" sz="quarter" idx="12"/>
          </p:nvPr>
        </p:nvSpPr>
        <p:spPr/>
        <p:txBody>
          <a:bodyPr/>
          <a:lstStyle/>
          <a:p>
            <a:pPr algn="r"/>
            <a:fld id="{A7141F94-3B42-46BB-BAAC-A13AB19D2F6E}" type="slidenum">
              <a:rPr kumimoji="1" lang="ja-JP" altLang="en-US" smtClean="0"/>
              <a:pPr algn="r"/>
              <a:t>50</a:t>
            </a:fld>
            <a:endParaRPr kumimoji="1" lang="ja-JP" altLang="en-US"/>
          </a:p>
        </p:txBody>
      </p:sp>
      <p:graphicFrame>
        <p:nvGraphicFramePr>
          <p:cNvPr id="4" name="図表 3">
            <a:extLst>
              <a:ext uri="{FF2B5EF4-FFF2-40B4-BE49-F238E27FC236}">
                <a16:creationId xmlns:a16="http://schemas.microsoft.com/office/drawing/2014/main" id="{A9361FC3-5A31-587E-F649-08DE89EEB56A}"/>
              </a:ext>
            </a:extLst>
          </p:cNvPr>
          <p:cNvGraphicFramePr/>
          <p:nvPr>
            <p:extLst>
              <p:ext uri="{D42A27DB-BD31-4B8C-83A1-F6EECF244321}">
                <p14:modId xmlns:p14="http://schemas.microsoft.com/office/powerpoint/2010/main" val="103354112"/>
              </p:ext>
            </p:extLst>
          </p:nvPr>
        </p:nvGraphicFramePr>
        <p:xfrm>
          <a:off x="956310" y="1372943"/>
          <a:ext cx="7231380" cy="4570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6494B702-47F0-6C2C-23E9-8324ACF777EB}"/>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フッター プレースホルダー 5">
            <a:extLst>
              <a:ext uri="{FF2B5EF4-FFF2-40B4-BE49-F238E27FC236}">
                <a16:creationId xmlns:a16="http://schemas.microsoft.com/office/drawing/2014/main" id="{86006A8C-6B54-FD78-3085-27ABF241B71B}"/>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358793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A01B1-9D01-CD5C-B4BB-B1FFAFAA9C7B}"/>
              </a:ext>
            </a:extLst>
          </p:cNvPr>
          <p:cNvSpPr>
            <a:spLocks noGrp="1"/>
          </p:cNvSpPr>
          <p:nvPr>
            <p:ph type="title"/>
          </p:nvPr>
        </p:nvSpPr>
        <p:spPr>
          <a:xfrm>
            <a:off x="2440305" y="0"/>
            <a:ext cx="4263390" cy="936137"/>
          </a:xfrm>
        </p:spPr>
        <p:txBody>
          <a:bodyPr/>
          <a:lstStyle/>
          <a:p>
            <a:r>
              <a:rPr kumimoji="1" lang="ja-JP" altLang="en-US" dirty="0"/>
              <a:t>今後の期待を伝える</a:t>
            </a:r>
          </a:p>
        </p:txBody>
      </p:sp>
      <p:sp>
        <p:nvSpPr>
          <p:cNvPr id="3" name="コンテンツ プレースホルダー 2">
            <a:extLst>
              <a:ext uri="{FF2B5EF4-FFF2-40B4-BE49-F238E27FC236}">
                <a16:creationId xmlns:a16="http://schemas.microsoft.com/office/drawing/2014/main" id="{B9239829-AA97-5F15-9C71-C9EA0CBAD6C9}"/>
              </a:ext>
            </a:extLst>
          </p:cNvPr>
          <p:cNvSpPr>
            <a:spLocks noGrp="1"/>
          </p:cNvSpPr>
          <p:nvPr>
            <p:ph idx="1"/>
          </p:nvPr>
        </p:nvSpPr>
        <p:spPr>
          <a:xfrm>
            <a:off x="628650" y="2777489"/>
            <a:ext cx="7886700" cy="3399473"/>
          </a:xfrm>
          <a:solidFill>
            <a:srgbClr val="F2F8EE"/>
          </a:solidFill>
        </p:spPr>
        <p:txBody>
          <a:bodyPr>
            <a:normAutofit lnSpcReduction="10000"/>
          </a:bodyPr>
          <a:lstStyle/>
          <a:p>
            <a:r>
              <a:rPr kumimoji="1" lang="ja-JP" altLang="en-US" dirty="0"/>
              <a:t>「今後も期待している」「サポートしていく」ことを伝える</a:t>
            </a:r>
            <a:endParaRPr kumimoji="1" lang="en-US" altLang="ja-JP" dirty="0"/>
          </a:p>
          <a:p>
            <a:r>
              <a:rPr lang="ja-JP" altLang="en-US" dirty="0"/>
              <a:t>自己肯定感・自己効力感を高める言葉を伝える</a:t>
            </a:r>
            <a:endParaRPr lang="en-US" altLang="ja-JP" dirty="0"/>
          </a:p>
          <a:p>
            <a:endParaRPr kumimoji="1" lang="en-US" altLang="ja-JP" dirty="0"/>
          </a:p>
          <a:p>
            <a:endParaRPr lang="en-US" altLang="ja-JP" dirty="0"/>
          </a:p>
          <a:p>
            <a:r>
              <a:rPr kumimoji="1" lang="ja-JP" altLang="en-US" dirty="0"/>
              <a:t>事後のフォローも忘れずに！</a:t>
            </a:r>
            <a:endParaRPr kumimoji="1" lang="en-US" altLang="ja-JP" dirty="0"/>
          </a:p>
          <a:p>
            <a:r>
              <a:rPr lang="ja-JP" altLang="en-US" dirty="0"/>
              <a:t>週</a:t>
            </a:r>
            <a:r>
              <a:rPr lang="en-US" altLang="ja-JP" dirty="0"/>
              <a:t>1</a:t>
            </a:r>
            <a:r>
              <a:rPr lang="ja-JP" altLang="en-US" dirty="0"/>
              <a:t>回・隔週１回などの１</a:t>
            </a:r>
            <a:r>
              <a:rPr lang="en-US" altLang="ja-JP" dirty="0"/>
              <a:t>ON1</a:t>
            </a:r>
            <a:r>
              <a:rPr lang="ja-JP" altLang="en-US" dirty="0"/>
              <a:t>を入れましょう</a:t>
            </a:r>
            <a:endParaRPr kumimoji="1" lang="ja-JP" altLang="en-US" dirty="0"/>
          </a:p>
        </p:txBody>
      </p:sp>
      <p:sp>
        <p:nvSpPr>
          <p:cNvPr id="4" name="スライド番号プレースホルダー 3">
            <a:extLst>
              <a:ext uri="{FF2B5EF4-FFF2-40B4-BE49-F238E27FC236}">
                <a16:creationId xmlns:a16="http://schemas.microsoft.com/office/drawing/2014/main" id="{2701DAEC-49DC-4AB5-CC35-69F7D91F4DF5}"/>
              </a:ext>
            </a:extLst>
          </p:cNvPr>
          <p:cNvSpPr>
            <a:spLocks noGrp="1"/>
          </p:cNvSpPr>
          <p:nvPr>
            <p:ph type="sldNum" sz="quarter" idx="12"/>
          </p:nvPr>
        </p:nvSpPr>
        <p:spPr/>
        <p:txBody>
          <a:bodyPr/>
          <a:lstStyle/>
          <a:p>
            <a:pPr algn="r"/>
            <a:fld id="{A7141F94-3B42-46BB-BAAC-A13AB19D2F6E}" type="slidenum">
              <a:rPr kumimoji="1" lang="ja-JP" altLang="en-US" smtClean="0"/>
              <a:pPr algn="r"/>
              <a:t>51</a:t>
            </a:fld>
            <a:endParaRPr kumimoji="1" lang="ja-JP" altLang="en-US"/>
          </a:p>
        </p:txBody>
      </p:sp>
      <p:sp>
        <p:nvSpPr>
          <p:cNvPr id="5" name="テキスト ボックス 4">
            <a:extLst>
              <a:ext uri="{FF2B5EF4-FFF2-40B4-BE49-F238E27FC236}">
                <a16:creationId xmlns:a16="http://schemas.microsoft.com/office/drawing/2014/main" id="{AB06C362-8DDB-B339-ACEB-9CDD50C0EDE7}"/>
              </a:ext>
            </a:extLst>
          </p:cNvPr>
          <p:cNvSpPr txBox="1"/>
          <p:nvPr/>
        </p:nvSpPr>
        <p:spPr>
          <a:xfrm>
            <a:off x="1423035" y="1314450"/>
            <a:ext cx="6297930" cy="954107"/>
          </a:xfrm>
          <a:prstGeom prst="rect">
            <a:avLst/>
          </a:prstGeom>
          <a:solidFill>
            <a:srgbClr val="F2F8EE"/>
          </a:solidFill>
          <a:ln w="38100">
            <a:solidFill>
              <a:schemeClr val="accent6">
                <a:lumMod val="60000"/>
                <a:lumOff val="40000"/>
              </a:schemeClr>
            </a:solidFill>
          </a:ln>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部下後輩の「やればできる」という気持ちを高めましょう</a:t>
            </a:r>
          </a:p>
        </p:txBody>
      </p:sp>
      <p:sp>
        <p:nvSpPr>
          <p:cNvPr id="9" name="フッター プレースホルダー 8">
            <a:extLst>
              <a:ext uri="{FF2B5EF4-FFF2-40B4-BE49-F238E27FC236}">
                <a16:creationId xmlns:a16="http://schemas.microsoft.com/office/drawing/2014/main" id="{5F810809-5165-465F-8D01-75EA0BE123BC}"/>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04971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AA456A1F-4BD5-C5EA-73B4-C9C58E49D308}"/>
              </a:ext>
            </a:extLst>
          </p:cNvPr>
          <p:cNvSpPr txBox="1">
            <a:spLocks noGrp="1"/>
          </p:cNvSpPr>
          <p:nvPr>
            <p:ph idx="1"/>
          </p:nvPr>
        </p:nvSpPr>
        <p:spPr>
          <a:xfrm>
            <a:off x="1332138" y="2411668"/>
            <a:ext cx="6479721" cy="1550168"/>
          </a:xfrm>
          <a:prstGeom prst="rect">
            <a:avLst/>
          </a:prstGeom>
          <a:pattFill prst="pct40">
            <a:fgClr>
              <a:schemeClr val="accent6">
                <a:lumMod val="40000"/>
                <a:lumOff val="60000"/>
              </a:schemeClr>
            </a:fgClr>
            <a:bgClr>
              <a:schemeClr val="bg1"/>
            </a:bgClr>
          </a:pattFill>
          <a:ln>
            <a:noFill/>
          </a:ln>
        </p:spPr>
        <p:txBody>
          <a:bodyPr wrap="square" rtlCol="0">
            <a:spAutoFit/>
          </a:bodyPr>
          <a:lstStyle/>
          <a:p>
            <a:pPr marL="0" indent="0" algn="ctr">
              <a:buNone/>
            </a:pP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7CB6D7FB-8303-CD85-A7FC-B8A89BCB4F6F}"/>
              </a:ext>
            </a:extLst>
          </p:cNvPr>
          <p:cNvSpPr>
            <a:spLocks noGrp="1"/>
          </p:cNvSpPr>
          <p:nvPr>
            <p:ph type="sldNum" sz="quarter" idx="12"/>
          </p:nvPr>
        </p:nvSpPr>
        <p:spPr/>
        <p:txBody>
          <a:bodyPr/>
          <a:lstStyle/>
          <a:p>
            <a:fld id="{84F0F998-B090-43D5-A186-5D373579F41D}" type="slidenum">
              <a:rPr kumimoji="1" lang="ja-JP" altLang="en-US" sz="1800" smtClean="0"/>
              <a:t>52</a:t>
            </a:fld>
            <a:endParaRPr kumimoji="1" lang="ja-JP" altLang="en-US" sz="1800"/>
          </a:p>
        </p:txBody>
      </p:sp>
      <p:sp>
        <p:nvSpPr>
          <p:cNvPr id="2" name="テキスト ボックス 1">
            <a:extLst>
              <a:ext uri="{FF2B5EF4-FFF2-40B4-BE49-F238E27FC236}">
                <a16:creationId xmlns:a16="http://schemas.microsoft.com/office/drawing/2014/main" id="{7D6FD3BE-39A2-D5C3-7F68-EDCB3D7FDDBE}"/>
              </a:ext>
            </a:extLst>
          </p:cNvPr>
          <p:cNvSpPr txBox="1"/>
          <p:nvPr/>
        </p:nvSpPr>
        <p:spPr>
          <a:xfrm>
            <a:off x="1625045" y="2641218"/>
            <a:ext cx="5893906" cy="1091068"/>
          </a:xfrm>
          <a:prstGeom prst="rect">
            <a:avLst/>
          </a:prstGeom>
          <a:noFill/>
        </p:spPr>
        <p:txBody>
          <a:bodyPr wrap="square">
            <a:spAutoFit/>
          </a:bodyPr>
          <a:lstStyle/>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rPr>
              <a:t>事例研究</a:t>
            </a:r>
            <a:endParaRPr kumimoji="1" lang="en-US" altLang="ja-JP"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endParaRPr>
          </a:p>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dirty="0">
                <a:latin typeface="ＭＳ Ｐゴシック" panose="020B0600070205080204" pitchFamily="50" charset="-128"/>
                <a:ea typeface="ＭＳ Ｐゴシック" panose="020B0600070205080204" pitchFamily="50" charset="-128"/>
                <a:cs typeface="Myanmar Text" panose="020B0502040204020203" pitchFamily="34" charset="0"/>
              </a:rPr>
              <a:t>実践ロールプレイング</a:t>
            </a:r>
            <a:endParaRPr kumimoji="1" lang="en-US" altLang="ja-JP"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endParaRPr>
          </a:p>
        </p:txBody>
      </p:sp>
      <p:sp>
        <p:nvSpPr>
          <p:cNvPr id="4" name="正方形/長方形 3">
            <a:extLst>
              <a:ext uri="{FF2B5EF4-FFF2-40B4-BE49-F238E27FC236}">
                <a16:creationId xmlns:a16="http://schemas.microsoft.com/office/drawing/2014/main" id="{D0D46A8B-69F1-7633-EAE8-E90A11FD3099}"/>
              </a:ext>
            </a:extLst>
          </p:cNvPr>
          <p:cNvSpPr/>
          <p:nvPr/>
        </p:nvSpPr>
        <p:spPr>
          <a:xfrm>
            <a:off x="7274103" y="220216"/>
            <a:ext cx="1582220" cy="452063"/>
          </a:xfrm>
          <a:prstGeom prst="rect">
            <a:avLst/>
          </a:prstGeom>
          <a:ln>
            <a:solidFill>
              <a:srgbClr val="00131A"/>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b="1" dirty="0">
                <a:latin typeface="ＭＳ Ｐゴシック" panose="020B0600070205080204" pitchFamily="50" charset="-128"/>
                <a:ea typeface="ＭＳ Ｐゴシック" panose="020B0600070205080204" pitchFamily="50" charset="-128"/>
              </a:rPr>
              <a:t>スライドのみ</a:t>
            </a:r>
          </a:p>
        </p:txBody>
      </p:sp>
      <p:sp>
        <p:nvSpPr>
          <p:cNvPr id="6" name="フッター プレースホルダー 5">
            <a:extLst>
              <a:ext uri="{FF2B5EF4-FFF2-40B4-BE49-F238E27FC236}">
                <a16:creationId xmlns:a16="http://schemas.microsoft.com/office/drawing/2014/main" id="{F4993D33-6FDE-9CEB-B515-E88F4232D5E7}"/>
              </a:ext>
            </a:extLst>
          </p:cNvPr>
          <p:cNvSpPr>
            <a:spLocks noGrp="1"/>
          </p:cNvSpPr>
          <p:nvPr>
            <p:ph type="ftr" sz="quarter" idx="11"/>
          </p:nvPr>
        </p:nvSpPr>
        <p:spPr>
          <a:xfrm>
            <a:off x="2766058" y="6173790"/>
            <a:ext cx="3611880" cy="365125"/>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2950698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18F836-E7EC-6655-7D68-655FA1F01509}"/>
              </a:ext>
            </a:extLst>
          </p:cNvPr>
          <p:cNvSpPr>
            <a:spLocks noGrp="1"/>
          </p:cNvSpPr>
          <p:nvPr>
            <p:ph type="title"/>
          </p:nvPr>
        </p:nvSpPr>
        <p:spPr>
          <a:xfrm>
            <a:off x="2994660" y="80010"/>
            <a:ext cx="3154680" cy="936137"/>
          </a:xfrm>
        </p:spPr>
        <p:txBody>
          <a:bodyPr>
            <a:normAutofit fontScale="90000"/>
          </a:bodyPr>
          <a:lstStyle/>
          <a:p>
            <a:r>
              <a:rPr kumimoji="1" lang="ja-JP" altLang="en-US" dirty="0"/>
              <a:t>ケーススタディ①</a:t>
            </a:r>
          </a:p>
        </p:txBody>
      </p:sp>
      <p:sp>
        <p:nvSpPr>
          <p:cNvPr id="3" name="コンテンツ プレースホルダー 2">
            <a:extLst>
              <a:ext uri="{FF2B5EF4-FFF2-40B4-BE49-F238E27FC236}">
                <a16:creationId xmlns:a16="http://schemas.microsoft.com/office/drawing/2014/main" id="{39E5B442-3F26-27B2-D82C-AD736E07EC0B}"/>
              </a:ext>
            </a:extLst>
          </p:cNvPr>
          <p:cNvSpPr>
            <a:spLocks noGrp="1"/>
          </p:cNvSpPr>
          <p:nvPr>
            <p:ph idx="1"/>
          </p:nvPr>
        </p:nvSpPr>
        <p:spPr>
          <a:xfrm>
            <a:off x="628650" y="1414145"/>
            <a:ext cx="7886700" cy="4351338"/>
          </a:xfrm>
          <a:solidFill>
            <a:srgbClr val="F2F8EE"/>
          </a:solidFill>
        </p:spPr>
        <p:txBody>
          <a:bodyPr/>
          <a:lstStyle/>
          <a:p>
            <a:pPr marL="0" indent="0">
              <a:buNone/>
            </a:pPr>
            <a:r>
              <a:rPr kumimoji="1" lang="ja-JP" altLang="en-US" dirty="0">
                <a:latin typeface="Meiryo UI" panose="020B0604030504040204" pitchFamily="50" charset="-128"/>
                <a:ea typeface="Meiryo UI" panose="020B0604030504040204" pitchFamily="50" charset="-128"/>
              </a:rPr>
              <a:t>ケース①</a:t>
            </a: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現在、入社３年目の若手社員に、</a:t>
            </a:r>
            <a:r>
              <a:rPr kumimoji="1" lang="en-US" altLang="ja-JP" dirty="0">
                <a:latin typeface="Meiryo UI" panose="020B0604030504040204" pitchFamily="50" charset="-128"/>
                <a:ea typeface="Meiryo UI" panose="020B0604030504040204" pitchFamily="50" charset="-128"/>
              </a:rPr>
              <a:t>A</a:t>
            </a:r>
            <a:r>
              <a:rPr kumimoji="1" lang="ja-JP" altLang="en-US" dirty="0">
                <a:latin typeface="Meiryo UI" panose="020B0604030504040204" pitchFamily="50" charset="-128"/>
                <a:ea typeface="Meiryo UI" panose="020B0604030504040204" pitchFamily="50" charset="-128"/>
              </a:rPr>
              <a:t>社へのコンペの準備を担当してもらっている。</a:t>
            </a:r>
            <a:endParaRPr kumimoji="1"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しかし、進捗報告もなく、遅れているのではないかと心配している。</a:t>
            </a:r>
            <a:endParaRPr lang="en-US" altLang="ja-JP" dirty="0">
              <a:latin typeface="Meiryo UI" panose="020B0604030504040204" pitchFamily="50" charset="-128"/>
              <a:ea typeface="Meiryo UI" panose="020B0604030504040204" pitchFamily="50" charset="-128"/>
            </a:endParaRPr>
          </a:p>
          <a:p>
            <a:pPr marL="0" indent="0">
              <a:buNone/>
            </a:pPr>
            <a:endParaRPr kumimoji="1" lang="en-US" altLang="ja-JP" dirty="0">
              <a:latin typeface="Meiryo UI" panose="020B0604030504040204" pitchFamily="50" charset="-128"/>
              <a:ea typeface="Meiryo UI" panose="020B0604030504040204" pitchFamily="50" charset="-128"/>
            </a:endParaRPr>
          </a:p>
          <a:p>
            <a:pPr marL="0" indent="0">
              <a:buNone/>
            </a:pPr>
            <a:r>
              <a:rPr lang="ja-JP" altLang="en-US" dirty="0">
                <a:latin typeface="Meiryo UI" panose="020B0604030504040204" pitchFamily="50" charset="-128"/>
                <a:ea typeface="Meiryo UI" panose="020B0604030504040204" pitchFamily="50" charset="-128"/>
              </a:rPr>
              <a:t>実際には遅れているが、「大丈夫か？」と聞いても「はい、大丈夫です！」と返事が返ってくるばかりである。</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0C19AB72-38AA-9B12-2F41-F100E4E972C6}"/>
              </a:ext>
            </a:extLst>
          </p:cNvPr>
          <p:cNvSpPr>
            <a:spLocks noGrp="1"/>
          </p:cNvSpPr>
          <p:nvPr>
            <p:ph type="sldNum" sz="quarter" idx="12"/>
          </p:nvPr>
        </p:nvSpPr>
        <p:spPr/>
        <p:txBody>
          <a:bodyPr/>
          <a:lstStyle/>
          <a:p>
            <a:pPr algn="r"/>
            <a:fld id="{A7141F94-3B42-46BB-BAAC-A13AB19D2F6E}" type="slidenum">
              <a:rPr kumimoji="1" lang="ja-JP" altLang="en-US" smtClean="0"/>
              <a:pPr algn="r"/>
              <a:t>53</a:t>
            </a:fld>
            <a:endParaRPr kumimoji="1" lang="ja-JP" altLang="en-US"/>
          </a:p>
        </p:txBody>
      </p:sp>
      <p:sp>
        <p:nvSpPr>
          <p:cNvPr id="5" name="フッター プレースホルダー 4">
            <a:extLst>
              <a:ext uri="{FF2B5EF4-FFF2-40B4-BE49-F238E27FC236}">
                <a16:creationId xmlns:a16="http://schemas.microsoft.com/office/drawing/2014/main" id="{883FE2F3-CA91-1E0A-FA35-DD2A4EC4DDB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936565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DE1BC549-7D6C-C063-B05F-C8690A0B598D}"/>
              </a:ext>
            </a:extLst>
          </p:cNvPr>
          <p:cNvSpPr/>
          <p:nvPr/>
        </p:nvSpPr>
        <p:spPr>
          <a:xfrm>
            <a:off x="363132" y="1670745"/>
            <a:ext cx="8241684" cy="468560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7BDE617-D587-1E00-A57A-05E0E7D81A63}"/>
              </a:ext>
            </a:extLst>
          </p:cNvPr>
          <p:cNvSpPr>
            <a:spLocks noGrp="1"/>
          </p:cNvSpPr>
          <p:nvPr>
            <p:ph type="sldNum" sz="quarter" idx="12"/>
          </p:nvPr>
        </p:nvSpPr>
        <p:spPr/>
        <p:txBody>
          <a:bodyPr/>
          <a:lstStyle/>
          <a:p>
            <a:pPr algn="r"/>
            <a:fld id="{A7141F94-3B42-46BB-BAAC-A13AB19D2F6E}" type="slidenum">
              <a:rPr kumimoji="1" lang="ja-JP" altLang="en-US" smtClean="0"/>
              <a:pPr algn="r"/>
              <a:t>54</a:t>
            </a:fld>
            <a:endParaRPr kumimoji="1" lang="ja-JP" altLang="en-US"/>
          </a:p>
        </p:txBody>
      </p:sp>
      <p:sp>
        <p:nvSpPr>
          <p:cNvPr id="3" name="タイトル 1">
            <a:extLst>
              <a:ext uri="{FF2B5EF4-FFF2-40B4-BE49-F238E27FC236}">
                <a16:creationId xmlns:a16="http://schemas.microsoft.com/office/drawing/2014/main" id="{104B809E-5DD6-B873-3348-D9B7C41CF46C}"/>
              </a:ext>
            </a:extLst>
          </p:cNvPr>
          <p:cNvSpPr txBox="1">
            <a:spLocks/>
          </p:cNvSpPr>
          <p:nvPr/>
        </p:nvSpPr>
        <p:spPr>
          <a:xfrm>
            <a:off x="2686050" y="274321"/>
            <a:ext cx="3600450" cy="640080"/>
          </a:xfrm>
          <a:prstGeom prst="rect">
            <a:avLst/>
          </a:prstGeom>
        </p:spPr>
        <p:txBody>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dirty="0"/>
              <a:t>ケーススタディ①</a:t>
            </a:r>
          </a:p>
        </p:txBody>
      </p:sp>
      <p:sp>
        <p:nvSpPr>
          <p:cNvPr id="4" name="テキスト プレースホルダー 10">
            <a:extLst>
              <a:ext uri="{FF2B5EF4-FFF2-40B4-BE49-F238E27FC236}">
                <a16:creationId xmlns:a16="http://schemas.microsoft.com/office/drawing/2014/main" id="{BE9E9E91-08B7-F3E6-3142-6D451D11A1C9}"/>
              </a:ext>
            </a:extLst>
          </p:cNvPr>
          <p:cNvSpPr txBox="1">
            <a:spLocks/>
          </p:cNvSpPr>
          <p:nvPr/>
        </p:nvSpPr>
        <p:spPr>
          <a:xfrm>
            <a:off x="378765" y="1073488"/>
            <a:ext cx="3267406" cy="540346"/>
          </a:xfrm>
          <a:prstGeom prst="rect">
            <a:avLst/>
          </a:prstGeom>
          <a:solidFill>
            <a:srgbClr val="F2F8EE"/>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ct val="0"/>
              </a:spcBef>
            </a:pPr>
            <a:r>
              <a:rPr lang="ja-JP" altLang="en-US" sz="2000" b="1" dirty="0">
                <a:latin typeface="Meiryo UI" panose="020B0604030504040204" pitchFamily="50" charset="-128"/>
                <a:ea typeface="Meiryo UI" panose="020B0604030504040204" pitchFamily="50" charset="-128"/>
              </a:rPr>
              <a:t>フィードバック事例の会話</a:t>
            </a:r>
            <a:endParaRPr lang="en-US" altLang="ja-JP" sz="2000" b="1" dirty="0">
              <a:latin typeface="Meiryo UI" panose="020B0604030504040204" pitchFamily="50" charset="-128"/>
              <a:ea typeface="Meiryo UI" panose="020B0604030504040204" pitchFamily="50" charset="-128"/>
            </a:endParaRPr>
          </a:p>
        </p:txBody>
      </p:sp>
      <p:sp>
        <p:nvSpPr>
          <p:cNvPr id="19" name="吹き出し: 角を丸めた四角形 18">
            <a:extLst>
              <a:ext uri="{FF2B5EF4-FFF2-40B4-BE49-F238E27FC236}">
                <a16:creationId xmlns:a16="http://schemas.microsoft.com/office/drawing/2014/main" id="{EA58C10F-E9DC-23D7-1EF6-B232B385EFAD}"/>
              </a:ext>
            </a:extLst>
          </p:cNvPr>
          <p:cNvSpPr/>
          <p:nvPr/>
        </p:nvSpPr>
        <p:spPr>
          <a:xfrm>
            <a:off x="1369671" y="1809631"/>
            <a:ext cx="2942181" cy="1000178"/>
          </a:xfrm>
          <a:prstGeom prst="wedgeRoundRectCallout">
            <a:avLst>
              <a:gd name="adj1" fmla="val -58516"/>
              <a:gd name="adj2" fmla="val -21077"/>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0511902A-D5E5-E006-F68E-048A56E85541}"/>
              </a:ext>
            </a:extLst>
          </p:cNvPr>
          <p:cNvSpPr/>
          <p:nvPr/>
        </p:nvSpPr>
        <p:spPr>
          <a:xfrm>
            <a:off x="291227" y="1809631"/>
            <a:ext cx="8561546" cy="4320480"/>
          </a:xfrm>
          <a:prstGeom prst="roundRect">
            <a:avLst>
              <a:gd name="adj" fmla="val 102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292" dirty="0"/>
          </a:p>
        </p:txBody>
      </p:sp>
      <p:grpSp>
        <p:nvGrpSpPr>
          <p:cNvPr id="6" name="グループ化 5">
            <a:extLst>
              <a:ext uri="{FF2B5EF4-FFF2-40B4-BE49-F238E27FC236}">
                <a16:creationId xmlns:a16="http://schemas.microsoft.com/office/drawing/2014/main" id="{15865ECA-9931-604A-0BA1-E62DA38BA6EF}"/>
              </a:ext>
            </a:extLst>
          </p:cNvPr>
          <p:cNvGrpSpPr/>
          <p:nvPr/>
        </p:nvGrpSpPr>
        <p:grpSpPr>
          <a:xfrm>
            <a:off x="537406" y="1833459"/>
            <a:ext cx="500946" cy="500946"/>
            <a:chOff x="899592" y="2183904"/>
            <a:chExt cx="849242" cy="849242"/>
          </a:xfrm>
        </p:grpSpPr>
        <p:sp>
          <p:nvSpPr>
            <p:cNvPr id="7" name="楕円 6">
              <a:extLst>
                <a:ext uri="{FF2B5EF4-FFF2-40B4-BE49-F238E27FC236}">
                  <a16:creationId xmlns:a16="http://schemas.microsoft.com/office/drawing/2014/main" id="{317C2B13-3182-2947-5596-A5B6DBB8849A}"/>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8" name="図 7">
              <a:extLst>
                <a:ext uri="{FF2B5EF4-FFF2-40B4-BE49-F238E27FC236}">
                  <a16:creationId xmlns:a16="http://schemas.microsoft.com/office/drawing/2014/main" id="{0EB845AD-4DBC-7F54-15A4-646F407FD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grpSp>
        <p:nvGrpSpPr>
          <p:cNvPr id="9" name="グループ化 8">
            <a:extLst>
              <a:ext uri="{FF2B5EF4-FFF2-40B4-BE49-F238E27FC236}">
                <a16:creationId xmlns:a16="http://schemas.microsoft.com/office/drawing/2014/main" id="{2523D0A1-5F30-73F5-4042-1BD20D86326B}"/>
              </a:ext>
            </a:extLst>
          </p:cNvPr>
          <p:cNvGrpSpPr/>
          <p:nvPr/>
        </p:nvGrpSpPr>
        <p:grpSpPr>
          <a:xfrm>
            <a:off x="7921492" y="2296020"/>
            <a:ext cx="482973" cy="482973"/>
            <a:chOff x="7624464" y="4437112"/>
            <a:chExt cx="523221" cy="523221"/>
          </a:xfrm>
        </p:grpSpPr>
        <p:sp>
          <p:nvSpPr>
            <p:cNvPr id="10" name="楕円 9">
              <a:extLst>
                <a:ext uri="{FF2B5EF4-FFF2-40B4-BE49-F238E27FC236}">
                  <a16:creationId xmlns:a16="http://schemas.microsoft.com/office/drawing/2014/main" id="{605040C5-32A2-22C4-0392-C9CEE811609B}"/>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1" name="図 10">
              <a:extLst>
                <a:ext uri="{FF2B5EF4-FFF2-40B4-BE49-F238E27FC236}">
                  <a16:creationId xmlns:a16="http://schemas.microsoft.com/office/drawing/2014/main" id="{F150CC2F-E2DB-BA6A-5458-480C8E346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12" name="テキスト ボックス 11">
            <a:extLst>
              <a:ext uri="{FF2B5EF4-FFF2-40B4-BE49-F238E27FC236}">
                <a16:creationId xmlns:a16="http://schemas.microsoft.com/office/drawing/2014/main" id="{48F1D1E9-9420-21A9-4E6A-7C3428C6C95D}"/>
              </a:ext>
            </a:extLst>
          </p:cNvPr>
          <p:cNvSpPr txBox="1"/>
          <p:nvPr/>
        </p:nvSpPr>
        <p:spPr>
          <a:xfrm>
            <a:off x="1402148" y="1922594"/>
            <a:ext cx="2852820" cy="774251"/>
          </a:xfrm>
          <a:prstGeom prst="rect">
            <a:avLst/>
          </a:prstGeom>
          <a:solidFill>
            <a:schemeClr val="accent1">
              <a:lumMod val="20000"/>
              <a:lumOff val="80000"/>
            </a:schemeClr>
          </a:solidFill>
        </p:spPr>
        <p:txBody>
          <a:bodyPr wrap="square" rtlCol="0">
            <a:spAutoFit/>
          </a:bodyPr>
          <a:lstStyle/>
          <a:p>
            <a:r>
              <a:rPr kumimoji="1" lang="ja-JP" altLang="en-US" sz="1477" b="1" dirty="0">
                <a:latin typeface="+mn-ea"/>
              </a:rPr>
              <a:t>今、担当してもらっているコンペの件だけど、進捗が遅れているんじゃないか？</a:t>
            </a:r>
          </a:p>
        </p:txBody>
      </p:sp>
      <p:sp>
        <p:nvSpPr>
          <p:cNvPr id="14" name="吹き出し: 角を丸めた四角形 13">
            <a:extLst>
              <a:ext uri="{FF2B5EF4-FFF2-40B4-BE49-F238E27FC236}">
                <a16:creationId xmlns:a16="http://schemas.microsoft.com/office/drawing/2014/main" id="{FEA321F2-D5AC-29A4-E09F-D5FBFE970058}"/>
              </a:ext>
            </a:extLst>
          </p:cNvPr>
          <p:cNvSpPr/>
          <p:nvPr/>
        </p:nvSpPr>
        <p:spPr>
          <a:xfrm>
            <a:off x="4776659" y="2368738"/>
            <a:ext cx="2689846" cy="735394"/>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 name="テキスト ボックス 12">
            <a:extLst>
              <a:ext uri="{FF2B5EF4-FFF2-40B4-BE49-F238E27FC236}">
                <a16:creationId xmlns:a16="http://schemas.microsoft.com/office/drawing/2014/main" id="{A90CD0DA-BBAE-12D1-6BDC-FA86EBA0A352}"/>
              </a:ext>
            </a:extLst>
          </p:cNvPr>
          <p:cNvSpPr txBox="1"/>
          <p:nvPr/>
        </p:nvSpPr>
        <p:spPr>
          <a:xfrm>
            <a:off x="4789456" y="2490424"/>
            <a:ext cx="2664252" cy="546945"/>
          </a:xfrm>
          <a:prstGeom prst="rect">
            <a:avLst/>
          </a:prstGeom>
          <a:noFill/>
        </p:spPr>
        <p:txBody>
          <a:bodyPr wrap="square" rtlCol="0">
            <a:spAutoFit/>
          </a:bodyPr>
          <a:lstStyle/>
          <a:p>
            <a:r>
              <a:rPr kumimoji="1" lang="ja-JP" altLang="en-US" sz="1477" b="1" dirty="0">
                <a:latin typeface="+mn-ea"/>
              </a:rPr>
              <a:t>そうなんですよね、少しだけですけど</a:t>
            </a:r>
            <a:r>
              <a:rPr kumimoji="1" lang="en-US" altLang="ja-JP" sz="1477" b="1" dirty="0">
                <a:latin typeface="+mn-ea"/>
              </a:rPr>
              <a:t>…</a:t>
            </a:r>
            <a:endParaRPr kumimoji="1" lang="ja-JP" altLang="en-US" sz="1477" b="1" dirty="0">
              <a:latin typeface="+mn-ea"/>
            </a:endParaRPr>
          </a:p>
        </p:txBody>
      </p:sp>
      <p:grpSp>
        <p:nvGrpSpPr>
          <p:cNvPr id="15" name="グループ化 14">
            <a:extLst>
              <a:ext uri="{FF2B5EF4-FFF2-40B4-BE49-F238E27FC236}">
                <a16:creationId xmlns:a16="http://schemas.microsoft.com/office/drawing/2014/main" id="{570742AE-C149-ED2E-B4F0-4564DD04C7B5}"/>
              </a:ext>
            </a:extLst>
          </p:cNvPr>
          <p:cNvGrpSpPr/>
          <p:nvPr/>
        </p:nvGrpSpPr>
        <p:grpSpPr>
          <a:xfrm>
            <a:off x="537406" y="3229635"/>
            <a:ext cx="500946" cy="500946"/>
            <a:chOff x="899592" y="2183904"/>
            <a:chExt cx="849242" cy="849242"/>
          </a:xfrm>
        </p:grpSpPr>
        <p:sp>
          <p:nvSpPr>
            <p:cNvPr id="16" name="楕円 15">
              <a:extLst>
                <a:ext uri="{FF2B5EF4-FFF2-40B4-BE49-F238E27FC236}">
                  <a16:creationId xmlns:a16="http://schemas.microsoft.com/office/drawing/2014/main" id="{0CEF2B9B-2BD4-F685-E51A-47582FF612A9}"/>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 name="図 16">
              <a:extLst>
                <a:ext uri="{FF2B5EF4-FFF2-40B4-BE49-F238E27FC236}">
                  <a16:creationId xmlns:a16="http://schemas.microsoft.com/office/drawing/2014/main" id="{60AE1D3A-4C88-50C0-A810-EC5BDA3C7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20" name="吹き出し: 角を丸めた四角形 19">
            <a:extLst>
              <a:ext uri="{FF2B5EF4-FFF2-40B4-BE49-F238E27FC236}">
                <a16:creationId xmlns:a16="http://schemas.microsoft.com/office/drawing/2014/main" id="{B1A568FC-687D-AEB1-B10A-D550CB3BBEAB}"/>
              </a:ext>
            </a:extLst>
          </p:cNvPr>
          <p:cNvSpPr/>
          <p:nvPr/>
        </p:nvSpPr>
        <p:spPr>
          <a:xfrm>
            <a:off x="1347088" y="3149535"/>
            <a:ext cx="2942180" cy="1074367"/>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15FE89F8-9908-D298-D083-E625EC0CEA6E}"/>
              </a:ext>
            </a:extLst>
          </p:cNvPr>
          <p:cNvSpPr txBox="1"/>
          <p:nvPr/>
        </p:nvSpPr>
        <p:spPr>
          <a:xfrm>
            <a:off x="1402148" y="3262498"/>
            <a:ext cx="2819283" cy="774251"/>
          </a:xfrm>
          <a:prstGeom prst="rect">
            <a:avLst/>
          </a:prstGeom>
          <a:noFill/>
        </p:spPr>
        <p:txBody>
          <a:bodyPr wrap="square" rtlCol="0">
            <a:spAutoFit/>
          </a:bodyPr>
          <a:lstStyle/>
          <a:p>
            <a:r>
              <a:rPr kumimoji="1" lang="ja-JP" altLang="en-US" sz="1477" b="1" dirty="0">
                <a:latin typeface="+mn-ea"/>
              </a:rPr>
              <a:t>すぐに、スケジュール変更して、手を打たないと間に合わないんじゃないか？</a:t>
            </a:r>
            <a:endParaRPr kumimoji="1" lang="en-US" altLang="ja-JP" sz="1477" b="1" dirty="0">
              <a:latin typeface="+mn-ea"/>
            </a:endParaRPr>
          </a:p>
        </p:txBody>
      </p:sp>
      <p:grpSp>
        <p:nvGrpSpPr>
          <p:cNvPr id="21" name="グループ化 20">
            <a:extLst>
              <a:ext uri="{FF2B5EF4-FFF2-40B4-BE49-F238E27FC236}">
                <a16:creationId xmlns:a16="http://schemas.microsoft.com/office/drawing/2014/main" id="{98E19E37-75C4-E9C3-7E0A-A4424F36F5D4}"/>
              </a:ext>
            </a:extLst>
          </p:cNvPr>
          <p:cNvGrpSpPr/>
          <p:nvPr/>
        </p:nvGrpSpPr>
        <p:grpSpPr>
          <a:xfrm>
            <a:off x="7879525" y="4213218"/>
            <a:ext cx="482973" cy="482973"/>
            <a:chOff x="7624464" y="4437112"/>
            <a:chExt cx="523221" cy="523221"/>
          </a:xfrm>
        </p:grpSpPr>
        <p:sp>
          <p:nvSpPr>
            <p:cNvPr id="22" name="楕円 21">
              <a:extLst>
                <a:ext uri="{FF2B5EF4-FFF2-40B4-BE49-F238E27FC236}">
                  <a16:creationId xmlns:a16="http://schemas.microsoft.com/office/drawing/2014/main" id="{699DC266-1F6D-B46D-6DCF-27B8535CD40E}"/>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3" name="図 22">
              <a:extLst>
                <a:ext uri="{FF2B5EF4-FFF2-40B4-BE49-F238E27FC236}">
                  <a16:creationId xmlns:a16="http://schemas.microsoft.com/office/drawing/2014/main" id="{D8BF1F6A-0CBB-C76C-8B34-F3406E33A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24" name="吹き出し: 角を丸めた四角形 23">
            <a:extLst>
              <a:ext uri="{FF2B5EF4-FFF2-40B4-BE49-F238E27FC236}">
                <a16:creationId xmlns:a16="http://schemas.microsoft.com/office/drawing/2014/main" id="{059F8339-7C3B-4ED7-DDCE-93344FE0F900}"/>
              </a:ext>
            </a:extLst>
          </p:cNvPr>
          <p:cNvSpPr/>
          <p:nvPr/>
        </p:nvSpPr>
        <p:spPr>
          <a:xfrm>
            <a:off x="6069329" y="4213218"/>
            <a:ext cx="1371581" cy="589922"/>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5" name="テキスト ボックス 24">
            <a:extLst>
              <a:ext uri="{FF2B5EF4-FFF2-40B4-BE49-F238E27FC236}">
                <a16:creationId xmlns:a16="http://schemas.microsoft.com/office/drawing/2014/main" id="{F4F95607-DEB3-EEF7-1203-31BDC97B8AC6}"/>
              </a:ext>
            </a:extLst>
          </p:cNvPr>
          <p:cNvSpPr txBox="1"/>
          <p:nvPr/>
        </p:nvSpPr>
        <p:spPr>
          <a:xfrm>
            <a:off x="6082907" y="4361484"/>
            <a:ext cx="2664252" cy="319639"/>
          </a:xfrm>
          <a:prstGeom prst="rect">
            <a:avLst/>
          </a:prstGeom>
          <a:noFill/>
        </p:spPr>
        <p:txBody>
          <a:bodyPr wrap="square" rtlCol="0">
            <a:spAutoFit/>
          </a:bodyPr>
          <a:lstStyle/>
          <a:p>
            <a:r>
              <a:rPr kumimoji="1" lang="ja-JP" altLang="en-US" sz="1477" b="1" dirty="0">
                <a:latin typeface="+mn-ea"/>
              </a:rPr>
              <a:t>大丈夫ですよ</a:t>
            </a:r>
          </a:p>
        </p:txBody>
      </p:sp>
      <p:sp>
        <p:nvSpPr>
          <p:cNvPr id="30" name="吹き出し: 角を丸めた四角形 29">
            <a:extLst>
              <a:ext uri="{FF2B5EF4-FFF2-40B4-BE49-F238E27FC236}">
                <a16:creationId xmlns:a16="http://schemas.microsoft.com/office/drawing/2014/main" id="{F68B36D6-D925-D857-CF15-1AC848B88F8C}"/>
              </a:ext>
            </a:extLst>
          </p:cNvPr>
          <p:cNvSpPr/>
          <p:nvPr/>
        </p:nvSpPr>
        <p:spPr>
          <a:xfrm>
            <a:off x="5395182" y="5281393"/>
            <a:ext cx="2045728" cy="589922"/>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6" name="テキスト ボックス 25">
            <a:extLst>
              <a:ext uri="{FF2B5EF4-FFF2-40B4-BE49-F238E27FC236}">
                <a16:creationId xmlns:a16="http://schemas.microsoft.com/office/drawing/2014/main" id="{DB079E3B-36B7-DDE6-CE92-6ABF6AC6EDEF}"/>
              </a:ext>
            </a:extLst>
          </p:cNvPr>
          <p:cNvSpPr txBox="1"/>
          <p:nvPr/>
        </p:nvSpPr>
        <p:spPr>
          <a:xfrm>
            <a:off x="5479292" y="5416534"/>
            <a:ext cx="2045728" cy="319639"/>
          </a:xfrm>
          <a:prstGeom prst="rect">
            <a:avLst/>
          </a:prstGeom>
          <a:noFill/>
        </p:spPr>
        <p:txBody>
          <a:bodyPr wrap="square" rtlCol="0">
            <a:spAutoFit/>
          </a:bodyPr>
          <a:lstStyle/>
          <a:p>
            <a:r>
              <a:rPr kumimoji="1" lang="ja-JP" altLang="en-US" sz="1477" b="1" dirty="0">
                <a:latin typeface="+mn-ea"/>
              </a:rPr>
              <a:t>本当に、大丈夫です</a:t>
            </a:r>
          </a:p>
        </p:txBody>
      </p:sp>
      <p:grpSp>
        <p:nvGrpSpPr>
          <p:cNvPr id="27" name="グループ化 26">
            <a:extLst>
              <a:ext uri="{FF2B5EF4-FFF2-40B4-BE49-F238E27FC236}">
                <a16:creationId xmlns:a16="http://schemas.microsoft.com/office/drawing/2014/main" id="{1B6DFD42-3E56-9503-585A-292067B24A7F}"/>
              </a:ext>
            </a:extLst>
          </p:cNvPr>
          <p:cNvGrpSpPr/>
          <p:nvPr/>
        </p:nvGrpSpPr>
        <p:grpSpPr>
          <a:xfrm>
            <a:off x="7929491" y="5281393"/>
            <a:ext cx="482973" cy="482973"/>
            <a:chOff x="7624464" y="4437112"/>
            <a:chExt cx="523221" cy="523221"/>
          </a:xfrm>
        </p:grpSpPr>
        <p:sp>
          <p:nvSpPr>
            <p:cNvPr id="28" name="楕円 27">
              <a:extLst>
                <a:ext uri="{FF2B5EF4-FFF2-40B4-BE49-F238E27FC236}">
                  <a16:creationId xmlns:a16="http://schemas.microsoft.com/office/drawing/2014/main" id="{81F115E1-24C2-5AAB-281A-C1976958A597}"/>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9" name="図 28">
              <a:extLst>
                <a:ext uri="{FF2B5EF4-FFF2-40B4-BE49-F238E27FC236}">
                  <a16:creationId xmlns:a16="http://schemas.microsoft.com/office/drawing/2014/main" id="{D989EEC6-4639-F53B-F268-E840953F3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grpSp>
        <p:nvGrpSpPr>
          <p:cNvPr id="31" name="グループ化 30">
            <a:extLst>
              <a:ext uri="{FF2B5EF4-FFF2-40B4-BE49-F238E27FC236}">
                <a16:creationId xmlns:a16="http://schemas.microsoft.com/office/drawing/2014/main" id="{754A1F03-13D7-6BEA-8A4A-506904E79B48}"/>
              </a:ext>
            </a:extLst>
          </p:cNvPr>
          <p:cNvGrpSpPr/>
          <p:nvPr/>
        </p:nvGrpSpPr>
        <p:grpSpPr>
          <a:xfrm>
            <a:off x="546608" y="4566736"/>
            <a:ext cx="500946" cy="500946"/>
            <a:chOff x="899592" y="2183904"/>
            <a:chExt cx="849242" cy="849242"/>
          </a:xfrm>
        </p:grpSpPr>
        <p:sp>
          <p:nvSpPr>
            <p:cNvPr id="32" name="楕円 31">
              <a:extLst>
                <a:ext uri="{FF2B5EF4-FFF2-40B4-BE49-F238E27FC236}">
                  <a16:creationId xmlns:a16="http://schemas.microsoft.com/office/drawing/2014/main" id="{984C82CE-322F-A43E-4806-04D264A0442B}"/>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3" name="図 32">
              <a:extLst>
                <a:ext uri="{FF2B5EF4-FFF2-40B4-BE49-F238E27FC236}">
                  <a16:creationId xmlns:a16="http://schemas.microsoft.com/office/drawing/2014/main" id="{8E543C6B-A113-03AC-1EB6-86BF861DB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34" name="吹き出し: 角を丸めた四角形 33">
            <a:extLst>
              <a:ext uri="{FF2B5EF4-FFF2-40B4-BE49-F238E27FC236}">
                <a16:creationId xmlns:a16="http://schemas.microsoft.com/office/drawing/2014/main" id="{A72E1A2D-8F73-DDD6-F5F9-0733847C2CDC}"/>
              </a:ext>
            </a:extLst>
          </p:cNvPr>
          <p:cNvSpPr/>
          <p:nvPr/>
        </p:nvSpPr>
        <p:spPr>
          <a:xfrm>
            <a:off x="1347088" y="4533490"/>
            <a:ext cx="1684705" cy="851600"/>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9DEBEC5C-14BA-E716-7DB6-8CA0FC7C524D}"/>
              </a:ext>
            </a:extLst>
          </p:cNvPr>
          <p:cNvSpPr txBox="1"/>
          <p:nvPr/>
        </p:nvSpPr>
        <p:spPr>
          <a:xfrm>
            <a:off x="1435685" y="4636241"/>
            <a:ext cx="1684705" cy="546945"/>
          </a:xfrm>
          <a:prstGeom prst="rect">
            <a:avLst/>
          </a:prstGeom>
          <a:noFill/>
        </p:spPr>
        <p:txBody>
          <a:bodyPr wrap="square" rtlCol="0">
            <a:spAutoFit/>
          </a:bodyPr>
          <a:lstStyle/>
          <a:p>
            <a:r>
              <a:rPr kumimoji="1" lang="ja-JP" altLang="en-US" sz="1477" b="1" dirty="0">
                <a:latin typeface="+mn-ea"/>
              </a:rPr>
              <a:t>本当に大丈夫か？</a:t>
            </a:r>
            <a:endParaRPr kumimoji="1" lang="en-US" altLang="ja-JP" sz="1477" b="1" dirty="0">
              <a:latin typeface="+mn-ea"/>
            </a:endParaRPr>
          </a:p>
          <a:p>
            <a:r>
              <a:rPr kumimoji="1" lang="ja-JP" altLang="en-US" sz="1477" b="1" dirty="0">
                <a:latin typeface="+mn-ea"/>
              </a:rPr>
              <a:t>（心配が残る</a:t>
            </a:r>
            <a:r>
              <a:rPr kumimoji="1" lang="en-US" altLang="ja-JP" sz="1477" b="1" dirty="0">
                <a:latin typeface="+mn-ea"/>
              </a:rPr>
              <a:t>…</a:t>
            </a:r>
            <a:r>
              <a:rPr kumimoji="1" lang="ja-JP" altLang="en-US" sz="1477" b="1" dirty="0">
                <a:latin typeface="+mn-ea"/>
              </a:rPr>
              <a:t>）</a:t>
            </a:r>
            <a:endParaRPr kumimoji="1" lang="en-US" altLang="ja-JP" sz="1477" b="1" dirty="0">
              <a:latin typeface="+mn-ea"/>
            </a:endParaRPr>
          </a:p>
        </p:txBody>
      </p:sp>
      <p:sp>
        <p:nvSpPr>
          <p:cNvPr id="37" name="フッター プレースホルダー 36">
            <a:extLst>
              <a:ext uri="{FF2B5EF4-FFF2-40B4-BE49-F238E27FC236}">
                <a16:creationId xmlns:a16="http://schemas.microsoft.com/office/drawing/2014/main" id="{7E5C3FA6-EB13-0319-3751-9809CB89603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75543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2945133" y="114278"/>
            <a:ext cx="3253734" cy="936137"/>
          </a:xfrm>
        </p:spPr>
        <p:txBody>
          <a:bodyPr>
            <a:noAutofit/>
          </a:bodyPr>
          <a:lstStyle/>
          <a:p>
            <a:r>
              <a:rPr kumimoji="1" lang="ja-JP" altLang="en-US" sz="3200" dirty="0"/>
              <a:t>ケーススタディ①</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6" y="1195426"/>
            <a:ext cx="7599088" cy="440228"/>
          </a:xfrm>
          <a:noFill/>
        </p:spPr>
        <p:txBody>
          <a:bodyPr>
            <a:noAutofit/>
          </a:bodyPr>
          <a:lstStyle/>
          <a:p>
            <a:pPr marL="0" indent="0" algn="l">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面談のポイントを考えてみましょう</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544568"/>
            <a:ext cx="8269160" cy="181178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字幕 2">
            <a:extLst>
              <a:ext uri="{FF2B5EF4-FFF2-40B4-BE49-F238E27FC236}">
                <a16:creationId xmlns:a16="http://schemas.microsoft.com/office/drawing/2014/main" id="{8A4A52D3-CDCF-A2F5-92AB-A65B862D7CD8}"/>
              </a:ext>
            </a:extLst>
          </p:cNvPr>
          <p:cNvSpPr txBox="1">
            <a:spLocks/>
          </p:cNvSpPr>
          <p:nvPr/>
        </p:nvSpPr>
        <p:spPr>
          <a:xfrm>
            <a:off x="763753" y="3959329"/>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グループで意見を共有しましょう</a:t>
            </a:r>
          </a:p>
        </p:txBody>
      </p:sp>
      <p:sp>
        <p:nvSpPr>
          <p:cNvPr id="4" name="フッター プレースホルダー 3">
            <a:extLst>
              <a:ext uri="{FF2B5EF4-FFF2-40B4-BE49-F238E27FC236}">
                <a16:creationId xmlns:a16="http://schemas.microsoft.com/office/drawing/2014/main" id="{242433E9-7AB4-D304-3B2F-F3DA3B5CB113}"/>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4239552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18F836-E7EC-6655-7D68-655FA1F01509}"/>
              </a:ext>
            </a:extLst>
          </p:cNvPr>
          <p:cNvSpPr>
            <a:spLocks noGrp="1"/>
          </p:cNvSpPr>
          <p:nvPr>
            <p:ph type="title"/>
          </p:nvPr>
        </p:nvSpPr>
        <p:spPr>
          <a:xfrm>
            <a:off x="2994660" y="80010"/>
            <a:ext cx="3154680" cy="936137"/>
          </a:xfrm>
        </p:spPr>
        <p:txBody>
          <a:bodyPr>
            <a:normAutofit fontScale="90000"/>
          </a:bodyPr>
          <a:lstStyle/>
          <a:p>
            <a:r>
              <a:rPr kumimoji="1" lang="ja-JP" altLang="en-US" dirty="0"/>
              <a:t>ケーススタディ②</a:t>
            </a:r>
          </a:p>
        </p:txBody>
      </p:sp>
      <p:sp>
        <p:nvSpPr>
          <p:cNvPr id="3" name="コンテンツ プレースホルダー 2">
            <a:extLst>
              <a:ext uri="{FF2B5EF4-FFF2-40B4-BE49-F238E27FC236}">
                <a16:creationId xmlns:a16="http://schemas.microsoft.com/office/drawing/2014/main" id="{39E5B442-3F26-27B2-D82C-AD736E07EC0B}"/>
              </a:ext>
            </a:extLst>
          </p:cNvPr>
          <p:cNvSpPr>
            <a:spLocks noGrp="1"/>
          </p:cNvSpPr>
          <p:nvPr>
            <p:ph idx="1"/>
          </p:nvPr>
        </p:nvSpPr>
        <p:spPr>
          <a:xfrm>
            <a:off x="628650" y="1414145"/>
            <a:ext cx="7886700" cy="4351338"/>
          </a:xfrm>
          <a:solidFill>
            <a:srgbClr val="F2F8EE"/>
          </a:solidFill>
        </p:spPr>
        <p:txBody>
          <a:bodyPr>
            <a:normAutofit/>
          </a:bodyPr>
          <a:lstStyle/>
          <a:p>
            <a:pPr marL="0" indent="0">
              <a:buNone/>
            </a:pPr>
            <a:r>
              <a:rPr kumimoji="1" lang="ja-JP" altLang="en-US" dirty="0">
                <a:latin typeface="Meiryo UI" panose="020B0604030504040204" pitchFamily="50" charset="-128"/>
                <a:ea typeface="Meiryo UI" panose="020B0604030504040204" pitchFamily="50" charset="-128"/>
              </a:rPr>
              <a:t>ケース②</a:t>
            </a: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３か月前まで売り上げ目標を達成していた社員。しかし、最近は未達成が続いている。</a:t>
            </a:r>
            <a:endParaRPr kumimoji="1" lang="en-US" altLang="ja-JP" dirty="0">
              <a:latin typeface="Meiryo UI" panose="020B0604030504040204" pitchFamily="50" charset="-128"/>
              <a:ea typeface="Meiryo UI" panose="020B0604030504040204" pitchFamily="50" charset="-128"/>
            </a:endParaRPr>
          </a:p>
          <a:p>
            <a:pPr marL="0" indent="0">
              <a:buNone/>
            </a:pP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心配して声をかけたが、「ライバル商品と比べて、うちの商品は見劣りするので」「お客さまへの急な対応が続いていて</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」と言い訳ばかりしてくる。</a:t>
            </a:r>
            <a:endParaRPr kumimoji="1" lang="en-US" altLang="ja-JP"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何とか、責任逃れの弁明を辞めさせたいのだが</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a:t>
            </a:r>
          </a:p>
        </p:txBody>
      </p:sp>
      <p:sp>
        <p:nvSpPr>
          <p:cNvPr id="4" name="スライド番号プレースホルダー 3">
            <a:extLst>
              <a:ext uri="{FF2B5EF4-FFF2-40B4-BE49-F238E27FC236}">
                <a16:creationId xmlns:a16="http://schemas.microsoft.com/office/drawing/2014/main" id="{0C19AB72-38AA-9B12-2F41-F100E4E972C6}"/>
              </a:ext>
            </a:extLst>
          </p:cNvPr>
          <p:cNvSpPr>
            <a:spLocks noGrp="1"/>
          </p:cNvSpPr>
          <p:nvPr>
            <p:ph type="sldNum" sz="quarter" idx="12"/>
          </p:nvPr>
        </p:nvSpPr>
        <p:spPr/>
        <p:txBody>
          <a:bodyPr/>
          <a:lstStyle/>
          <a:p>
            <a:pPr algn="r"/>
            <a:fld id="{A7141F94-3B42-46BB-BAAC-A13AB19D2F6E}" type="slidenum">
              <a:rPr kumimoji="1" lang="ja-JP" altLang="en-US" smtClean="0"/>
              <a:pPr algn="r"/>
              <a:t>56</a:t>
            </a:fld>
            <a:endParaRPr kumimoji="1" lang="ja-JP" altLang="en-US"/>
          </a:p>
        </p:txBody>
      </p:sp>
      <p:sp>
        <p:nvSpPr>
          <p:cNvPr id="5" name="フッター プレースホルダー 4">
            <a:extLst>
              <a:ext uri="{FF2B5EF4-FFF2-40B4-BE49-F238E27FC236}">
                <a16:creationId xmlns:a16="http://schemas.microsoft.com/office/drawing/2014/main" id="{1292EE45-04E9-217A-46E2-3951B1193ED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29582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DE1BC549-7D6C-C063-B05F-C8690A0B598D}"/>
              </a:ext>
            </a:extLst>
          </p:cNvPr>
          <p:cNvSpPr/>
          <p:nvPr/>
        </p:nvSpPr>
        <p:spPr>
          <a:xfrm>
            <a:off x="363132" y="1670745"/>
            <a:ext cx="8241684" cy="468560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7BDE617-D587-1E00-A57A-05E0E7D81A63}"/>
              </a:ext>
            </a:extLst>
          </p:cNvPr>
          <p:cNvSpPr>
            <a:spLocks noGrp="1"/>
          </p:cNvSpPr>
          <p:nvPr>
            <p:ph type="sldNum" sz="quarter" idx="12"/>
          </p:nvPr>
        </p:nvSpPr>
        <p:spPr/>
        <p:txBody>
          <a:bodyPr/>
          <a:lstStyle/>
          <a:p>
            <a:pPr algn="r"/>
            <a:fld id="{A7141F94-3B42-46BB-BAAC-A13AB19D2F6E}" type="slidenum">
              <a:rPr kumimoji="1" lang="ja-JP" altLang="en-US" smtClean="0"/>
              <a:pPr algn="r"/>
              <a:t>57</a:t>
            </a:fld>
            <a:endParaRPr kumimoji="1" lang="ja-JP" altLang="en-US"/>
          </a:p>
        </p:txBody>
      </p:sp>
      <p:sp>
        <p:nvSpPr>
          <p:cNvPr id="3" name="タイトル 1">
            <a:extLst>
              <a:ext uri="{FF2B5EF4-FFF2-40B4-BE49-F238E27FC236}">
                <a16:creationId xmlns:a16="http://schemas.microsoft.com/office/drawing/2014/main" id="{104B809E-5DD6-B873-3348-D9B7C41CF46C}"/>
              </a:ext>
            </a:extLst>
          </p:cNvPr>
          <p:cNvSpPr txBox="1">
            <a:spLocks/>
          </p:cNvSpPr>
          <p:nvPr/>
        </p:nvSpPr>
        <p:spPr>
          <a:xfrm>
            <a:off x="2686050" y="274321"/>
            <a:ext cx="3600450" cy="640080"/>
          </a:xfrm>
          <a:prstGeom prst="rect">
            <a:avLst/>
          </a:prstGeom>
        </p:spPr>
        <p:txBody>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dirty="0"/>
              <a:t>ケーススタディ②</a:t>
            </a:r>
          </a:p>
        </p:txBody>
      </p:sp>
      <p:sp>
        <p:nvSpPr>
          <p:cNvPr id="4" name="テキスト プレースホルダー 10">
            <a:extLst>
              <a:ext uri="{FF2B5EF4-FFF2-40B4-BE49-F238E27FC236}">
                <a16:creationId xmlns:a16="http://schemas.microsoft.com/office/drawing/2014/main" id="{BE9E9E91-08B7-F3E6-3142-6D451D11A1C9}"/>
              </a:ext>
            </a:extLst>
          </p:cNvPr>
          <p:cNvSpPr txBox="1">
            <a:spLocks/>
          </p:cNvSpPr>
          <p:nvPr/>
        </p:nvSpPr>
        <p:spPr>
          <a:xfrm>
            <a:off x="378765" y="1073488"/>
            <a:ext cx="3267406" cy="540346"/>
          </a:xfrm>
          <a:prstGeom prst="rect">
            <a:avLst/>
          </a:prstGeom>
          <a:solidFill>
            <a:srgbClr val="F2F8EE"/>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ct val="0"/>
              </a:spcBef>
            </a:pPr>
            <a:r>
              <a:rPr lang="ja-JP" altLang="en-US" sz="2000" b="1" dirty="0">
                <a:latin typeface="Meiryo UI" panose="020B0604030504040204" pitchFamily="50" charset="-128"/>
                <a:ea typeface="Meiryo UI" panose="020B0604030504040204" pitchFamily="50" charset="-128"/>
              </a:rPr>
              <a:t>フィードバック事例の会話</a:t>
            </a:r>
            <a:endParaRPr lang="en-US" altLang="ja-JP" sz="2000" b="1" dirty="0">
              <a:latin typeface="Meiryo UI" panose="020B0604030504040204" pitchFamily="50" charset="-128"/>
              <a:ea typeface="Meiryo UI" panose="020B0604030504040204" pitchFamily="50" charset="-128"/>
            </a:endParaRPr>
          </a:p>
        </p:txBody>
      </p:sp>
      <p:sp>
        <p:nvSpPr>
          <p:cNvPr id="19" name="吹き出し: 角を丸めた四角形 18">
            <a:extLst>
              <a:ext uri="{FF2B5EF4-FFF2-40B4-BE49-F238E27FC236}">
                <a16:creationId xmlns:a16="http://schemas.microsoft.com/office/drawing/2014/main" id="{EA58C10F-E9DC-23D7-1EF6-B232B385EFAD}"/>
              </a:ext>
            </a:extLst>
          </p:cNvPr>
          <p:cNvSpPr/>
          <p:nvPr/>
        </p:nvSpPr>
        <p:spPr>
          <a:xfrm>
            <a:off x="1369671" y="1809631"/>
            <a:ext cx="3159031" cy="594883"/>
          </a:xfrm>
          <a:prstGeom prst="wedgeRoundRectCallout">
            <a:avLst>
              <a:gd name="adj1" fmla="val -58516"/>
              <a:gd name="adj2" fmla="val -21077"/>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0511902A-D5E5-E006-F68E-048A56E85541}"/>
              </a:ext>
            </a:extLst>
          </p:cNvPr>
          <p:cNvSpPr/>
          <p:nvPr/>
        </p:nvSpPr>
        <p:spPr>
          <a:xfrm>
            <a:off x="291227" y="1809631"/>
            <a:ext cx="8561546" cy="4320480"/>
          </a:xfrm>
          <a:prstGeom prst="roundRect">
            <a:avLst>
              <a:gd name="adj" fmla="val 102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292" dirty="0"/>
          </a:p>
        </p:txBody>
      </p:sp>
      <p:grpSp>
        <p:nvGrpSpPr>
          <p:cNvPr id="6" name="グループ化 5">
            <a:extLst>
              <a:ext uri="{FF2B5EF4-FFF2-40B4-BE49-F238E27FC236}">
                <a16:creationId xmlns:a16="http://schemas.microsoft.com/office/drawing/2014/main" id="{15865ECA-9931-604A-0BA1-E62DA38BA6EF}"/>
              </a:ext>
            </a:extLst>
          </p:cNvPr>
          <p:cNvGrpSpPr/>
          <p:nvPr/>
        </p:nvGrpSpPr>
        <p:grpSpPr>
          <a:xfrm>
            <a:off x="537406" y="1833459"/>
            <a:ext cx="500946" cy="500946"/>
            <a:chOff x="899592" y="2183904"/>
            <a:chExt cx="849242" cy="849242"/>
          </a:xfrm>
        </p:grpSpPr>
        <p:sp>
          <p:nvSpPr>
            <p:cNvPr id="7" name="楕円 6">
              <a:extLst>
                <a:ext uri="{FF2B5EF4-FFF2-40B4-BE49-F238E27FC236}">
                  <a16:creationId xmlns:a16="http://schemas.microsoft.com/office/drawing/2014/main" id="{317C2B13-3182-2947-5596-A5B6DBB8849A}"/>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8" name="図 7">
              <a:extLst>
                <a:ext uri="{FF2B5EF4-FFF2-40B4-BE49-F238E27FC236}">
                  <a16:creationId xmlns:a16="http://schemas.microsoft.com/office/drawing/2014/main" id="{0EB845AD-4DBC-7F54-15A4-646F407FD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grpSp>
        <p:nvGrpSpPr>
          <p:cNvPr id="9" name="グループ化 8">
            <a:extLst>
              <a:ext uri="{FF2B5EF4-FFF2-40B4-BE49-F238E27FC236}">
                <a16:creationId xmlns:a16="http://schemas.microsoft.com/office/drawing/2014/main" id="{2523D0A1-5F30-73F5-4042-1BD20D86326B}"/>
              </a:ext>
            </a:extLst>
          </p:cNvPr>
          <p:cNvGrpSpPr/>
          <p:nvPr/>
        </p:nvGrpSpPr>
        <p:grpSpPr>
          <a:xfrm>
            <a:off x="7921492" y="2296020"/>
            <a:ext cx="482973" cy="482973"/>
            <a:chOff x="7624464" y="4437112"/>
            <a:chExt cx="523221" cy="523221"/>
          </a:xfrm>
        </p:grpSpPr>
        <p:sp>
          <p:nvSpPr>
            <p:cNvPr id="10" name="楕円 9">
              <a:extLst>
                <a:ext uri="{FF2B5EF4-FFF2-40B4-BE49-F238E27FC236}">
                  <a16:creationId xmlns:a16="http://schemas.microsoft.com/office/drawing/2014/main" id="{605040C5-32A2-22C4-0392-C9CEE811609B}"/>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1" name="図 10">
              <a:extLst>
                <a:ext uri="{FF2B5EF4-FFF2-40B4-BE49-F238E27FC236}">
                  <a16:creationId xmlns:a16="http://schemas.microsoft.com/office/drawing/2014/main" id="{F150CC2F-E2DB-BA6A-5458-480C8E346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12" name="テキスト ボックス 11">
            <a:extLst>
              <a:ext uri="{FF2B5EF4-FFF2-40B4-BE49-F238E27FC236}">
                <a16:creationId xmlns:a16="http://schemas.microsoft.com/office/drawing/2014/main" id="{48F1D1E9-9420-21A9-4E6A-7C3428C6C95D}"/>
              </a:ext>
            </a:extLst>
          </p:cNvPr>
          <p:cNvSpPr txBox="1"/>
          <p:nvPr/>
        </p:nvSpPr>
        <p:spPr>
          <a:xfrm>
            <a:off x="1402148" y="1922595"/>
            <a:ext cx="3126554" cy="319639"/>
          </a:xfrm>
          <a:prstGeom prst="rect">
            <a:avLst/>
          </a:prstGeom>
          <a:solidFill>
            <a:schemeClr val="accent1">
              <a:lumMod val="20000"/>
              <a:lumOff val="80000"/>
            </a:schemeClr>
          </a:solidFill>
        </p:spPr>
        <p:txBody>
          <a:bodyPr wrap="square" rtlCol="0">
            <a:spAutoFit/>
          </a:bodyPr>
          <a:lstStyle/>
          <a:p>
            <a:r>
              <a:rPr kumimoji="1" lang="ja-JP" altLang="en-US" sz="1477" b="1" dirty="0">
                <a:latin typeface="+mn-ea"/>
              </a:rPr>
              <a:t>最近、売り上げ目標が未達だよね</a:t>
            </a:r>
          </a:p>
        </p:txBody>
      </p:sp>
      <p:sp>
        <p:nvSpPr>
          <p:cNvPr id="14" name="吹き出し: 角を丸めた四角形 13">
            <a:extLst>
              <a:ext uri="{FF2B5EF4-FFF2-40B4-BE49-F238E27FC236}">
                <a16:creationId xmlns:a16="http://schemas.microsoft.com/office/drawing/2014/main" id="{FEA321F2-D5AC-29A4-E09F-D5FBFE970058}"/>
              </a:ext>
            </a:extLst>
          </p:cNvPr>
          <p:cNvSpPr/>
          <p:nvPr/>
        </p:nvSpPr>
        <p:spPr>
          <a:xfrm>
            <a:off x="4776659" y="2368738"/>
            <a:ext cx="2689846" cy="735394"/>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 name="テキスト ボックス 12">
            <a:extLst>
              <a:ext uri="{FF2B5EF4-FFF2-40B4-BE49-F238E27FC236}">
                <a16:creationId xmlns:a16="http://schemas.microsoft.com/office/drawing/2014/main" id="{A90CD0DA-BBAE-12D1-6BDC-FA86EBA0A352}"/>
              </a:ext>
            </a:extLst>
          </p:cNvPr>
          <p:cNvSpPr txBox="1"/>
          <p:nvPr/>
        </p:nvSpPr>
        <p:spPr>
          <a:xfrm>
            <a:off x="4789456" y="2490424"/>
            <a:ext cx="2664252" cy="546945"/>
          </a:xfrm>
          <a:prstGeom prst="rect">
            <a:avLst/>
          </a:prstGeom>
          <a:noFill/>
        </p:spPr>
        <p:txBody>
          <a:bodyPr wrap="square" rtlCol="0">
            <a:spAutoFit/>
          </a:bodyPr>
          <a:lstStyle/>
          <a:p>
            <a:r>
              <a:rPr kumimoji="1" lang="ja-JP" altLang="en-US" sz="1477" b="1" dirty="0">
                <a:latin typeface="+mn-ea"/>
              </a:rPr>
              <a:t>はい、私なりに頑張ってはいるんですけど</a:t>
            </a:r>
            <a:r>
              <a:rPr kumimoji="1" lang="en-US" altLang="ja-JP" sz="1477" b="1" dirty="0">
                <a:latin typeface="+mn-ea"/>
              </a:rPr>
              <a:t>…</a:t>
            </a:r>
            <a:endParaRPr kumimoji="1" lang="ja-JP" altLang="en-US" sz="1477" b="1" dirty="0">
              <a:latin typeface="+mn-ea"/>
            </a:endParaRPr>
          </a:p>
        </p:txBody>
      </p:sp>
      <p:grpSp>
        <p:nvGrpSpPr>
          <p:cNvPr id="15" name="グループ化 14">
            <a:extLst>
              <a:ext uri="{FF2B5EF4-FFF2-40B4-BE49-F238E27FC236}">
                <a16:creationId xmlns:a16="http://schemas.microsoft.com/office/drawing/2014/main" id="{570742AE-C149-ED2E-B4F0-4564DD04C7B5}"/>
              </a:ext>
            </a:extLst>
          </p:cNvPr>
          <p:cNvGrpSpPr/>
          <p:nvPr/>
        </p:nvGrpSpPr>
        <p:grpSpPr>
          <a:xfrm>
            <a:off x="537406" y="3229635"/>
            <a:ext cx="500946" cy="500946"/>
            <a:chOff x="899592" y="2183904"/>
            <a:chExt cx="849242" cy="849242"/>
          </a:xfrm>
        </p:grpSpPr>
        <p:sp>
          <p:nvSpPr>
            <p:cNvPr id="16" name="楕円 15">
              <a:extLst>
                <a:ext uri="{FF2B5EF4-FFF2-40B4-BE49-F238E27FC236}">
                  <a16:creationId xmlns:a16="http://schemas.microsoft.com/office/drawing/2014/main" id="{0CEF2B9B-2BD4-F685-E51A-47582FF612A9}"/>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 name="図 16">
              <a:extLst>
                <a:ext uri="{FF2B5EF4-FFF2-40B4-BE49-F238E27FC236}">
                  <a16:creationId xmlns:a16="http://schemas.microsoft.com/office/drawing/2014/main" id="{60AE1D3A-4C88-50C0-A810-EC5BDA3C7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20" name="吹き出し: 角を丸めた四角形 19">
            <a:extLst>
              <a:ext uri="{FF2B5EF4-FFF2-40B4-BE49-F238E27FC236}">
                <a16:creationId xmlns:a16="http://schemas.microsoft.com/office/drawing/2014/main" id="{B1A568FC-687D-AEB1-B10A-D550CB3BBEAB}"/>
              </a:ext>
            </a:extLst>
          </p:cNvPr>
          <p:cNvSpPr/>
          <p:nvPr/>
        </p:nvSpPr>
        <p:spPr>
          <a:xfrm>
            <a:off x="1347088" y="3149535"/>
            <a:ext cx="2942180" cy="748095"/>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15FE89F8-9908-D298-D083-E625EC0CEA6E}"/>
              </a:ext>
            </a:extLst>
          </p:cNvPr>
          <p:cNvSpPr txBox="1"/>
          <p:nvPr/>
        </p:nvSpPr>
        <p:spPr>
          <a:xfrm>
            <a:off x="1402148" y="3262498"/>
            <a:ext cx="2819283" cy="546945"/>
          </a:xfrm>
          <a:prstGeom prst="rect">
            <a:avLst/>
          </a:prstGeom>
          <a:noFill/>
        </p:spPr>
        <p:txBody>
          <a:bodyPr wrap="square" rtlCol="0">
            <a:spAutoFit/>
          </a:bodyPr>
          <a:lstStyle/>
          <a:p>
            <a:r>
              <a:rPr kumimoji="1" lang="ja-JP" altLang="en-US" sz="1477" b="1" dirty="0">
                <a:latin typeface="+mn-ea"/>
              </a:rPr>
              <a:t>３か月前までは、達成していて好調だったのに、どうしたの？</a:t>
            </a:r>
            <a:endParaRPr kumimoji="1" lang="en-US" altLang="ja-JP" sz="1477" b="1" dirty="0">
              <a:latin typeface="+mn-ea"/>
            </a:endParaRPr>
          </a:p>
        </p:txBody>
      </p:sp>
      <p:grpSp>
        <p:nvGrpSpPr>
          <p:cNvPr id="21" name="グループ化 20">
            <a:extLst>
              <a:ext uri="{FF2B5EF4-FFF2-40B4-BE49-F238E27FC236}">
                <a16:creationId xmlns:a16="http://schemas.microsoft.com/office/drawing/2014/main" id="{98E19E37-75C4-E9C3-7E0A-A4424F36F5D4}"/>
              </a:ext>
            </a:extLst>
          </p:cNvPr>
          <p:cNvGrpSpPr/>
          <p:nvPr/>
        </p:nvGrpSpPr>
        <p:grpSpPr>
          <a:xfrm>
            <a:off x="7914275" y="3596035"/>
            <a:ext cx="482973" cy="482973"/>
            <a:chOff x="7624464" y="4437112"/>
            <a:chExt cx="523221" cy="523221"/>
          </a:xfrm>
        </p:grpSpPr>
        <p:sp>
          <p:nvSpPr>
            <p:cNvPr id="22" name="楕円 21">
              <a:extLst>
                <a:ext uri="{FF2B5EF4-FFF2-40B4-BE49-F238E27FC236}">
                  <a16:creationId xmlns:a16="http://schemas.microsoft.com/office/drawing/2014/main" id="{699DC266-1F6D-B46D-6DCF-27B8535CD40E}"/>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3" name="図 22">
              <a:extLst>
                <a:ext uri="{FF2B5EF4-FFF2-40B4-BE49-F238E27FC236}">
                  <a16:creationId xmlns:a16="http://schemas.microsoft.com/office/drawing/2014/main" id="{D8BF1F6A-0CBB-C76C-8B34-F3406E33A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24" name="吹き出し: 角を丸めた四角形 23">
            <a:extLst>
              <a:ext uri="{FF2B5EF4-FFF2-40B4-BE49-F238E27FC236}">
                <a16:creationId xmlns:a16="http://schemas.microsoft.com/office/drawing/2014/main" id="{059F8339-7C3B-4ED7-DDCE-93344FE0F900}"/>
              </a:ext>
            </a:extLst>
          </p:cNvPr>
          <p:cNvSpPr/>
          <p:nvPr/>
        </p:nvSpPr>
        <p:spPr>
          <a:xfrm>
            <a:off x="4581073" y="3718586"/>
            <a:ext cx="2918925" cy="589922"/>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5" name="テキスト ボックス 24">
            <a:extLst>
              <a:ext uri="{FF2B5EF4-FFF2-40B4-BE49-F238E27FC236}">
                <a16:creationId xmlns:a16="http://schemas.microsoft.com/office/drawing/2014/main" id="{F4F95607-DEB3-EEF7-1203-31BDC97B8AC6}"/>
              </a:ext>
            </a:extLst>
          </p:cNvPr>
          <p:cNvSpPr txBox="1"/>
          <p:nvPr/>
        </p:nvSpPr>
        <p:spPr>
          <a:xfrm>
            <a:off x="4729597" y="3764468"/>
            <a:ext cx="2664252" cy="546945"/>
          </a:xfrm>
          <a:prstGeom prst="rect">
            <a:avLst/>
          </a:prstGeom>
          <a:noFill/>
        </p:spPr>
        <p:txBody>
          <a:bodyPr wrap="square" rtlCol="0">
            <a:spAutoFit/>
          </a:bodyPr>
          <a:lstStyle/>
          <a:p>
            <a:r>
              <a:rPr kumimoji="1" lang="ja-JP" altLang="en-US" sz="1477" b="1" dirty="0">
                <a:latin typeface="+mn-ea"/>
              </a:rPr>
              <a:t>急なお客さまへの対応などが続いてるんです</a:t>
            </a:r>
          </a:p>
        </p:txBody>
      </p:sp>
      <p:sp>
        <p:nvSpPr>
          <p:cNvPr id="30" name="吹き出し: 角を丸めた四角形 29">
            <a:extLst>
              <a:ext uri="{FF2B5EF4-FFF2-40B4-BE49-F238E27FC236}">
                <a16:creationId xmlns:a16="http://schemas.microsoft.com/office/drawing/2014/main" id="{F68B36D6-D925-D857-CF15-1AC848B88F8C}"/>
              </a:ext>
            </a:extLst>
          </p:cNvPr>
          <p:cNvSpPr/>
          <p:nvPr/>
        </p:nvSpPr>
        <p:spPr>
          <a:xfrm>
            <a:off x="4069080" y="5281392"/>
            <a:ext cx="3371830" cy="1014283"/>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6" name="テキスト ボックス 25">
            <a:extLst>
              <a:ext uri="{FF2B5EF4-FFF2-40B4-BE49-F238E27FC236}">
                <a16:creationId xmlns:a16="http://schemas.microsoft.com/office/drawing/2014/main" id="{DB079E3B-36B7-DDE6-CE92-6ABF6AC6EDEF}"/>
              </a:ext>
            </a:extLst>
          </p:cNvPr>
          <p:cNvSpPr txBox="1"/>
          <p:nvPr/>
        </p:nvSpPr>
        <p:spPr>
          <a:xfrm>
            <a:off x="4151235" y="5323249"/>
            <a:ext cx="3361580" cy="1001556"/>
          </a:xfrm>
          <a:prstGeom prst="rect">
            <a:avLst/>
          </a:prstGeom>
          <a:noFill/>
        </p:spPr>
        <p:txBody>
          <a:bodyPr wrap="square" rtlCol="0">
            <a:spAutoFit/>
          </a:bodyPr>
          <a:lstStyle/>
          <a:p>
            <a:r>
              <a:rPr kumimoji="1" lang="ja-JP" altLang="en-US" sz="1477" b="1" dirty="0">
                <a:latin typeface="+mn-ea"/>
              </a:rPr>
              <a:t>はい、ちゃんと私はしてますよ。でも、うちの新商品にそもそも魅力が足りないんじゃないかと思うんですよね</a:t>
            </a:r>
            <a:r>
              <a:rPr kumimoji="1" lang="en-US" altLang="ja-JP" sz="1477" b="1" dirty="0">
                <a:latin typeface="+mn-ea"/>
              </a:rPr>
              <a:t>…</a:t>
            </a:r>
            <a:endParaRPr kumimoji="1" lang="ja-JP" altLang="en-US" sz="1477" b="1" dirty="0">
              <a:latin typeface="+mn-ea"/>
            </a:endParaRPr>
          </a:p>
        </p:txBody>
      </p:sp>
      <p:grpSp>
        <p:nvGrpSpPr>
          <p:cNvPr id="27" name="グループ化 26">
            <a:extLst>
              <a:ext uri="{FF2B5EF4-FFF2-40B4-BE49-F238E27FC236}">
                <a16:creationId xmlns:a16="http://schemas.microsoft.com/office/drawing/2014/main" id="{1B6DFD42-3E56-9503-585A-292067B24A7F}"/>
              </a:ext>
            </a:extLst>
          </p:cNvPr>
          <p:cNvGrpSpPr/>
          <p:nvPr/>
        </p:nvGrpSpPr>
        <p:grpSpPr>
          <a:xfrm>
            <a:off x="7929491" y="5281393"/>
            <a:ext cx="482973" cy="482973"/>
            <a:chOff x="7624464" y="4437112"/>
            <a:chExt cx="523221" cy="523221"/>
          </a:xfrm>
        </p:grpSpPr>
        <p:sp>
          <p:nvSpPr>
            <p:cNvPr id="28" name="楕円 27">
              <a:extLst>
                <a:ext uri="{FF2B5EF4-FFF2-40B4-BE49-F238E27FC236}">
                  <a16:creationId xmlns:a16="http://schemas.microsoft.com/office/drawing/2014/main" id="{81F115E1-24C2-5AAB-281A-C1976958A597}"/>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9" name="図 28">
              <a:extLst>
                <a:ext uri="{FF2B5EF4-FFF2-40B4-BE49-F238E27FC236}">
                  <a16:creationId xmlns:a16="http://schemas.microsoft.com/office/drawing/2014/main" id="{D989EEC6-4639-F53B-F268-E840953F3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grpSp>
        <p:nvGrpSpPr>
          <p:cNvPr id="31" name="グループ化 30">
            <a:extLst>
              <a:ext uri="{FF2B5EF4-FFF2-40B4-BE49-F238E27FC236}">
                <a16:creationId xmlns:a16="http://schemas.microsoft.com/office/drawing/2014/main" id="{754A1F03-13D7-6BEA-8A4A-506904E79B48}"/>
              </a:ext>
            </a:extLst>
          </p:cNvPr>
          <p:cNvGrpSpPr/>
          <p:nvPr/>
        </p:nvGrpSpPr>
        <p:grpSpPr>
          <a:xfrm>
            <a:off x="546608" y="4566736"/>
            <a:ext cx="500946" cy="500946"/>
            <a:chOff x="899592" y="2183904"/>
            <a:chExt cx="849242" cy="849242"/>
          </a:xfrm>
        </p:grpSpPr>
        <p:sp>
          <p:nvSpPr>
            <p:cNvPr id="32" name="楕円 31">
              <a:extLst>
                <a:ext uri="{FF2B5EF4-FFF2-40B4-BE49-F238E27FC236}">
                  <a16:creationId xmlns:a16="http://schemas.microsoft.com/office/drawing/2014/main" id="{984C82CE-322F-A43E-4806-04D264A0442B}"/>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3" name="図 32">
              <a:extLst>
                <a:ext uri="{FF2B5EF4-FFF2-40B4-BE49-F238E27FC236}">
                  <a16:creationId xmlns:a16="http://schemas.microsoft.com/office/drawing/2014/main" id="{8E543C6B-A113-03AC-1EB6-86BF861DB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34" name="吹き出し: 角を丸めた四角形 33">
            <a:extLst>
              <a:ext uri="{FF2B5EF4-FFF2-40B4-BE49-F238E27FC236}">
                <a16:creationId xmlns:a16="http://schemas.microsoft.com/office/drawing/2014/main" id="{A72E1A2D-8F73-DDD6-F5F9-0733847C2CDC}"/>
              </a:ext>
            </a:extLst>
          </p:cNvPr>
          <p:cNvSpPr/>
          <p:nvPr/>
        </p:nvSpPr>
        <p:spPr>
          <a:xfrm>
            <a:off x="1347087" y="4533491"/>
            <a:ext cx="3093017" cy="534192"/>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9DEBEC5C-14BA-E716-7DB6-8CA0FC7C524D}"/>
              </a:ext>
            </a:extLst>
          </p:cNvPr>
          <p:cNvSpPr txBox="1"/>
          <p:nvPr/>
        </p:nvSpPr>
        <p:spPr>
          <a:xfrm>
            <a:off x="1435685" y="4636241"/>
            <a:ext cx="3093017" cy="319639"/>
          </a:xfrm>
          <a:prstGeom prst="rect">
            <a:avLst/>
          </a:prstGeom>
          <a:noFill/>
        </p:spPr>
        <p:txBody>
          <a:bodyPr wrap="square" rtlCol="0">
            <a:spAutoFit/>
          </a:bodyPr>
          <a:lstStyle/>
          <a:p>
            <a:r>
              <a:rPr kumimoji="1" lang="ja-JP" altLang="en-US" sz="1477" b="1" dirty="0">
                <a:latin typeface="+mn-ea"/>
              </a:rPr>
              <a:t>ちゃんと、計画立ててやってる？</a:t>
            </a:r>
            <a:endParaRPr kumimoji="1" lang="en-US" altLang="ja-JP" sz="1477" b="1" dirty="0">
              <a:latin typeface="+mn-ea"/>
            </a:endParaRPr>
          </a:p>
        </p:txBody>
      </p:sp>
      <p:sp>
        <p:nvSpPr>
          <p:cNvPr id="37" name="フッター プレースホルダー 36">
            <a:extLst>
              <a:ext uri="{FF2B5EF4-FFF2-40B4-BE49-F238E27FC236}">
                <a16:creationId xmlns:a16="http://schemas.microsoft.com/office/drawing/2014/main" id="{B111CD6D-F148-DADC-D03C-2617B59C7AA3}"/>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565042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2945133" y="114278"/>
            <a:ext cx="3253734" cy="936137"/>
          </a:xfrm>
        </p:spPr>
        <p:txBody>
          <a:bodyPr>
            <a:noAutofit/>
          </a:bodyPr>
          <a:lstStyle/>
          <a:p>
            <a:r>
              <a:rPr kumimoji="1" lang="ja-JP" altLang="en-US" sz="3200" dirty="0"/>
              <a:t>ケーススタディ②</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6" y="1195426"/>
            <a:ext cx="7599088" cy="440228"/>
          </a:xfrm>
          <a:noFill/>
        </p:spPr>
        <p:txBody>
          <a:bodyPr>
            <a:noAutofit/>
          </a:bodyPr>
          <a:lstStyle/>
          <a:p>
            <a:pPr marL="0" indent="0" algn="l">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面談のポイントを考えてみましょう</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544568"/>
            <a:ext cx="8269160" cy="181178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字幕 2">
            <a:extLst>
              <a:ext uri="{FF2B5EF4-FFF2-40B4-BE49-F238E27FC236}">
                <a16:creationId xmlns:a16="http://schemas.microsoft.com/office/drawing/2014/main" id="{8A4A52D3-CDCF-A2F5-92AB-A65B862D7CD8}"/>
              </a:ext>
            </a:extLst>
          </p:cNvPr>
          <p:cNvSpPr txBox="1">
            <a:spLocks/>
          </p:cNvSpPr>
          <p:nvPr/>
        </p:nvSpPr>
        <p:spPr>
          <a:xfrm>
            <a:off x="763753" y="3959329"/>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グループで意見を共有しましょう</a:t>
            </a:r>
          </a:p>
        </p:txBody>
      </p:sp>
      <p:sp>
        <p:nvSpPr>
          <p:cNvPr id="4" name="フッター プレースホルダー 3">
            <a:extLst>
              <a:ext uri="{FF2B5EF4-FFF2-40B4-BE49-F238E27FC236}">
                <a16:creationId xmlns:a16="http://schemas.microsoft.com/office/drawing/2014/main" id="{52E3CD5C-A0C5-12DA-4051-C65A808E85E5}"/>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070055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18F836-E7EC-6655-7D68-655FA1F01509}"/>
              </a:ext>
            </a:extLst>
          </p:cNvPr>
          <p:cNvSpPr>
            <a:spLocks noGrp="1"/>
          </p:cNvSpPr>
          <p:nvPr>
            <p:ph type="title"/>
          </p:nvPr>
        </p:nvSpPr>
        <p:spPr>
          <a:xfrm>
            <a:off x="2994660" y="80010"/>
            <a:ext cx="3154680" cy="936137"/>
          </a:xfrm>
        </p:spPr>
        <p:txBody>
          <a:bodyPr>
            <a:normAutofit fontScale="90000"/>
          </a:bodyPr>
          <a:lstStyle/>
          <a:p>
            <a:r>
              <a:rPr kumimoji="1" lang="ja-JP" altLang="en-US" dirty="0"/>
              <a:t>ケーススタディ③</a:t>
            </a:r>
          </a:p>
        </p:txBody>
      </p:sp>
      <p:sp>
        <p:nvSpPr>
          <p:cNvPr id="3" name="コンテンツ プレースホルダー 2">
            <a:extLst>
              <a:ext uri="{FF2B5EF4-FFF2-40B4-BE49-F238E27FC236}">
                <a16:creationId xmlns:a16="http://schemas.microsoft.com/office/drawing/2014/main" id="{39E5B442-3F26-27B2-D82C-AD736E07EC0B}"/>
              </a:ext>
            </a:extLst>
          </p:cNvPr>
          <p:cNvSpPr>
            <a:spLocks noGrp="1"/>
          </p:cNvSpPr>
          <p:nvPr>
            <p:ph idx="1"/>
          </p:nvPr>
        </p:nvSpPr>
        <p:spPr>
          <a:xfrm>
            <a:off x="628650" y="1414145"/>
            <a:ext cx="7886700" cy="4351338"/>
          </a:xfrm>
          <a:solidFill>
            <a:srgbClr val="F2F8EE"/>
          </a:solidFill>
        </p:spPr>
        <p:txBody>
          <a:bodyPr>
            <a:normAutofit lnSpcReduction="10000"/>
          </a:bodyPr>
          <a:lstStyle/>
          <a:p>
            <a:pPr marL="0" indent="0">
              <a:buNone/>
            </a:pPr>
            <a:r>
              <a:rPr kumimoji="1" lang="ja-JP" altLang="en-US" dirty="0">
                <a:latin typeface="Meiryo UI" panose="020B0604030504040204" pitchFamily="50" charset="-128"/>
                <a:ea typeface="Meiryo UI" panose="020B0604030504040204" pitchFamily="50" charset="-128"/>
              </a:rPr>
              <a:t>ケース③</a:t>
            </a: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新入社員の</a:t>
            </a:r>
            <a:r>
              <a:rPr kumimoji="1" lang="en-US" altLang="ja-JP" dirty="0">
                <a:latin typeface="Meiryo UI" panose="020B0604030504040204" pitchFamily="50" charset="-128"/>
                <a:ea typeface="Meiryo UI" panose="020B0604030504040204" pitchFamily="50" charset="-128"/>
              </a:rPr>
              <a:t>A</a:t>
            </a:r>
            <a:r>
              <a:rPr kumimoji="1" lang="ja-JP" altLang="en-US" dirty="0">
                <a:latin typeface="Meiryo UI" panose="020B0604030504040204" pitchFamily="50" charset="-128"/>
                <a:ea typeface="Meiryo UI" panose="020B0604030504040204" pitchFamily="50" charset="-128"/>
              </a:rPr>
              <a:t>さんは、おとなしく自分の意見を言わない。全く考えてないわけだもなさそうだが、やる気があるようにも見えない。</a:t>
            </a:r>
            <a:endParaRPr kumimoji="1" lang="en-US" altLang="ja-JP" dirty="0">
              <a:latin typeface="Meiryo UI" panose="020B0604030504040204" pitchFamily="50" charset="-128"/>
              <a:ea typeface="Meiryo UI" panose="020B0604030504040204" pitchFamily="50" charset="-128"/>
            </a:endParaRPr>
          </a:p>
          <a:p>
            <a:pPr marL="0" indent="0">
              <a:buNone/>
            </a:pPr>
            <a:endParaRPr kumimoji="1" lang="en-US" altLang="ja-JP" dirty="0">
              <a:latin typeface="Meiryo UI" panose="020B0604030504040204" pitchFamily="50" charset="-128"/>
              <a:ea typeface="Meiryo UI" panose="020B0604030504040204" pitchFamily="50" charset="-128"/>
            </a:endParaRPr>
          </a:p>
          <a:p>
            <a:pPr marL="0" indent="0">
              <a:buNone/>
            </a:pPr>
            <a:r>
              <a:rPr kumimoji="1" lang="ja-JP" altLang="en-US" dirty="0">
                <a:latin typeface="Meiryo UI" panose="020B0604030504040204" pitchFamily="50" charset="-128"/>
                <a:ea typeface="Meiryo UI" panose="020B0604030504040204" pitchFamily="50" charset="-128"/>
              </a:rPr>
              <a:t>周囲の人は、反応が乏しい</a:t>
            </a:r>
            <a:r>
              <a:rPr kumimoji="1" lang="en-US" altLang="ja-JP" dirty="0">
                <a:latin typeface="Meiryo UI" panose="020B0604030504040204" pitchFamily="50" charset="-128"/>
                <a:ea typeface="Meiryo UI" panose="020B0604030504040204" pitchFamily="50" charset="-128"/>
              </a:rPr>
              <a:t>A</a:t>
            </a:r>
            <a:r>
              <a:rPr kumimoji="1" lang="ja-JP" altLang="en-US" dirty="0">
                <a:latin typeface="Meiryo UI" panose="020B0604030504040204" pitchFamily="50" charset="-128"/>
                <a:ea typeface="Meiryo UI" panose="020B0604030504040204" pitchFamily="50" charset="-128"/>
              </a:rPr>
              <a:t>さんに対して、「教えがいがない」「何考えているか、わからない」など、あまり良い印象を持っていない様子。</a:t>
            </a:r>
            <a:endParaRPr kumimoji="1" lang="en-US" altLang="ja-JP" dirty="0">
              <a:latin typeface="Meiryo UI" panose="020B0604030504040204" pitchFamily="50" charset="-128"/>
              <a:ea typeface="Meiryo UI" panose="020B0604030504040204" pitchFamily="50" charset="-128"/>
            </a:endParaRPr>
          </a:p>
          <a:p>
            <a:pPr marL="0" indent="0">
              <a:buNone/>
            </a:pPr>
            <a:endParaRPr lang="en-US" altLang="ja-JP" dirty="0">
              <a:latin typeface="Meiryo UI" panose="020B0604030504040204" pitchFamily="50" charset="-128"/>
              <a:ea typeface="Meiryo UI" panose="020B0604030504040204" pitchFamily="50" charset="-128"/>
            </a:endParaRPr>
          </a:p>
          <a:p>
            <a:pPr marL="0" indent="0">
              <a:buNone/>
            </a:pPr>
            <a:r>
              <a:rPr kumimoji="1" lang="en-US" altLang="ja-JP" dirty="0">
                <a:latin typeface="Meiryo UI" panose="020B0604030504040204" pitchFamily="50" charset="-128"/>
                <a:ea typeface="Meiryo UI" panose="020B0604030504040204" pitchFamily="50" charset="-128"/>
              </a:rPr>
              <a:t>A</a:t>
            </a:r>
            <a:r>
              <a:rPr kumimoji="1" lang="ja-JP" altLang="en-US" dirty="0">
                <a:latin typeface="Meiryo UI" panose="020B0604030504040204" pitchFamily="50" charset="-128"/>
                <a:ea typeface="Meiryo UI" panose="020B0604030504040204" pitchFamily="50" charset="-128"/>
              </a:rPr>
              <a:t>さんの成長を支援したいのだが・・・</a:t>
            </a:r>
          </a:p>
        </p:txBody>
      </p:sp>
      <p:sp>
        <p:nvSpPr>
          <p:cNvPr id="4" name="スライド番号プレースホルダー 3">
            <a:extLst>
              <a:ext uri="{FF2B5EF4-FFF2-40B4-BE49-F238E27FC236}">
                <a16:creationId xmlns:a16="http://schemas.microsoft.com/office/drawing/2014/main" id="{0C19AB72-38AA-9B12-2F41-F100E4E972C6}"/>
              </a:ext>
            </a:extLst>
          </p:cNvPr>
          <p:cNvSpPr>
            <a:spLocks noGrp="1"/>
          </p:cNvSpPr>
          <p:nvPr>
            <p:ph type="sldNum" sz="quarter" idx="12"/>
          </p:nvPr>
        </p:nvSpPr>
        <p:spPr/>
        <p:txBody>
          <a:bodyPr/>
          <a:lstStyle/>
          <a:p>
            <a:pPr algn="r"/>
            <a:fld id="{A7141F94-3B42-46BB-BAAC-A13AB19D2F6E}" type="slidenum">
              <a:rPr kumimoji="1" lang="ja-JP" altLang="en-US" smtClean="0"/>
              <a:pPr algn="r"/>
              <a:t>59</a:t>
            </a:fld>
            <a:endParaRPr kumimoji="1" lang="ja-JP" altLang="en-US" dirty="0"/>
          </a:p>
        </p:txBody>
      </p:sp>
      <p:sp>
        <p:nvSpPr>
          <p:cNvPr id="5" name="フッター プレースホルダー 4">
            <a:extLst>
              <a:ext uri="{FF2B5EF4-FFF2-40B4-BE49-F238E27FC236}">
                <a16:creationId xmlns:a16="http://schemas.microsoft.com/office/drawing/2014/main" id="{F2E39F7B-0805-701D-0649-2BA043F223E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233501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AA456A1F-4BD5-C5EA-73B4-C9C58E49D308}"/>
              </a:ext>
            </a:extLst>
          </p:cNvPr>
          <p:cNvSpPr txBox="1">
            <a:spLocks noGrp="1"/>
          </p:cNvSpPr>
          <p:nvPr>
            <p:ph idx="1"/>
          </p:nvPr>
        </p:nvSpPr>
        <p:spPr>
          <a:xfrm>
            <a:off x="1332138" y="2411668"/>
            <a:ext cx="6479721" cy="1550168"/>
          </a:xfrm>
          <a:prstGeom prst="rect">
            <a:avLst/>
          </a:prstGeom>
          <a:pattFill prst="pct40">
            <a:fgClr>
              <a:schemeClr val="accent6">
                <a:lumMod val="40000"/>
                <a:lumOff val="60000"/>
              </a:schemeClr>
            </a:fgClr>
            <a:bgClr>
              <a:schemeClr val="bg1"/>
            </a:bgClr>
          </a:pattFill>
          <a:ln>
            <a:noFill/>
          </a:ln>
        </p:spPr>
        <p:txBody>
          <a:bodyPr wrap="square" rtlCol="0">
            <a:spAutoFit/>
          </a:bodyPr>
          <a:lstStyle/>
          <a:p>
            <a:pPr marL="0" indent="0" algn="ctr">
              <a:buNone/>
            </a:pPr>
            <a:endParaRPr kumimoji="1" lang="en-US" altLang="ja-JP" sz="4800" dirty="0">
              <a:latin typeface="ＭＳ Ｐゴシック" panose="020B0600070205080204" pitchFamily="50" charset="-128"/>
              <a:ea typeface="ＭＳ Ｐゴシック" panose="020B0600070205080204" pitchFamily="50" charset="-128"/>
            </a:endParaRPr>
          </a:p>
          <a:p>
            <a:pPr marL="0" indent="0" algn="ctr">
              <a:buNone/>
            </a:pPr>
            <a:endParaRPr kumimoji="1" lang="ja-JP" altLang="en-US" sz="48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CA4A3FB1-F6FE-E0D0-D39A-9DDDBF907C1D}"/>
              </a:ext>
            </a:extLst>
          </p:cNvPr>
          <p:cNvSpPr txBox="1"/>
          <p:nvPr/>
        </p:nvSpPr>
        <p:spPr>
          <a:xfrm>
            <a:off x="1625045" y="2657844"/>
            <a:ext cx="5893906" cy="1091068"/>
          </a:xfrm>
          <a:prstGeom prst="rect">
            <a:avLst/>
          </a:prstGeom>
          <a:noFill/>
        </p:spPr>
        <p:txBody>
          <a:bodyPr wrap="square">
            <a:spAutoFit/>
          </a:bodyPr>
          <a:lstStyle/>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rPr>
              <a:t>若手人材の早期離職に関する</a:t>
            </a:r>
            <a:endParaRPr kumimoji="1" lang="en-US" altLang="ja-JP"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endParaRPr>
          </a:p>
          <a:p>
            <a:pPr marL="0" marR="0" lvl="0" indent="0" algn="ctr" defTabSz="914400" rtl="0" eaLnBrk="1" fontAlgn="base" latinLnBrk="0" hangingPunct="1">
              <a:lnSpc>
                <a:spcPct val="105000"/>
              </a:lnSpc>
              <a:spcBef>
                <a:spcPct val="5000"/>
              </a:spcBef>
              <a:spcAft>
                <a:spcPct val="0"/>
              </a:spcAft>
              <a:buClrTx/>
              <a:buSzTx/>
              <a:buFontTx/>
              <a:buNone/>
              <a:tabLst/>
            </a:pPr>
            <a:r>
              <a:rPr kumimoji="1" lang="ja-JP" altLang="en-US" sz="3200" dirty="0">
                <a:latin typeface="ＭＳ Ｐゴシック" panose="020B0600070205080204" pitchFamily="50" charset="-128"/>
                <a:ea typeface="ＭＳ Ｐゴシック" panose="020B0600070205080204" pitchFamily="50" charset="-128"/>
                <a:cs typeface="Myanmar Text" panose="020B0502040204020203" pitchFamily="34" charset="0"/>
              </a:rPr>
              <a:t>　</a:t>
            </a:r>
            <a:r>
              <a:rPr kumimoji="1" lang="ja-JP" altLang="en-US" sz="32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cs typeface="Myanmar Text" panose="020B0502040204020203" pitchFamily="34" charset="0"/>
              </a:rPr>
              <a:t>現状を理解しよう</a:t>
            </a:r>
          </a:p>
        </p:txBody>
      </p:sp>
      <p:sp>
        <p:nvSpPr>
          <p:cNvPr id="3" name="スライド番号プレースホルダー 2">
            <a:extLst>
              <a:ext uri="{FF2B5EF4-FFF2-40B4-BE49-F238E27FC236}">
                <a16:creationId xmlns:a16="http://schemas.microsoft.com/office/drawing/2014/main" id="{7CB6D7FB-8303-CD85-A7FC-B8A89BCB4F6F}"/>
              </a:ext>
            </a:extLst>
          </p:cNvPr>
          <p:cNvSpPr>
            <a:spLocks noGrp="1"/>
          </p:cNvSpPr>
          <p:nvPr>
            <p:ph type="sldNum" sz="quarter" idx="12"/>
          </p:nvPr>
        </p:nvSpPr>
        <p:spPr/>
        <p:txBody>
          <a:bodyPr/>
          <a:lstStyle/>
          <a:p>
            <a:fld id="{84F0F998-B090-43D5-A186-5D373579F41D}" type="slidenum">
              <a:rPr kumimoji="1" lang="ja-JP" altLang="en-US" sz="1800" smtClean="0"/>
              <a:t>6</a:t>
            </a:fld>
            <a:endParaRPr kumimoji="1" lang="ja-JP" altLang="en-US" sz="1800" dirty="0"/>
          </a:p>
        </p:txBody>
      </p:sp>
      <p:sp>
        <p:nvSpPr>
          <p:cNvPr id="2" name="フッター プレースホルダー 1">
            <a:extLst>
              <a:ext uri="{FF2B5EF4-FFF2-40B4-BE49-F238E27FC236}">
                <a16:creationId xmlns:a16="http://schemas.microsoft.com/office/drawing/2014/main" id="{B7E167FF-7BFB-8203-57F1-76D10B4694A8}"/>
              </a:ext>
            </a:extLst>
          </p:cNvPr>
          <p:cNvSpPr>
            <a:spLocks noGrp="1"/>
          </p:cNvSpPr>
          <p:nvPr>
            <p:ph type="ftr" sz="quarter" idx="11"/>
          </p:nvPr>
        </p:nvSpPr>
        <p:spPr>
          <a:xfrm>
            <a:off x="2726053" y="6173790"/>
            <a:ext cx="3691890" cy="365125"/>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2144115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DE1BC549-7D6C-C063-B05F-C8690A0B598D}"/>
              </a:ext>
            </a:extLst>
          </p:cNvPr>
          <p:cNvSpPr/>
          <p:nvPr/>
        </p:nvSpPr>
        <p:spPr>
          <a:xfrm>
            <a:off x="363132" y="1670745"/>
            <a:ext cx="8241684" cy="468560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7BDE617-D587-1E00-A57A-05E0E7D81A63}"/>
              </a:ext>
            </a:extLst>
          </p:cNvPr>
          <p:cNvSpPr>
            <a:spLocks noGrp="1"/>
          </p:cNvSpPr>
          <p:nvPr>
            <p:ph type="sldNum" sz="quarter" idx="12"/>
          </p:nvPr>
        </p:nvSpPr>
        <p:spPr/>
        <p:txBody>
          <a:bodyPr/>
          <a:lstStyle/>
          <a:p>
            <a:pPr algn="r"/>
            <a:fld id="{A7141F94-3B42-46BB-BAAC-A13AB19D2F6E}" type="slidenum">
              <a:rPr kumimoji="1" lang="ja-JP" altLang="en-US" smtClean="0"/>
              <a:pPr algn="r"/>
              <a:t>60</a:t>
            </a:fld>
            <a:endParaRPr kumimoji="1" lang="ja-JP" altLang="en-US"/>
          </a:p>
        </p:txBody>
      </p:sp>
      <p:sp>
        <p:nvSpPr>
          <p:cNvPr id="3" name="タイトル 1">
            <a:extLst>
              <a:ext uri="{FF2B5EF4-FFF2-40B4-BE49-F238E27FC236}">
                <a16:creationId xmlns:a16="http://schemas.microsoft.com/office/drawing/2014/main" id="{104B809E-5DD6-B873-3348-D9B7C41CF46C}"/>
              </a:ext>
            </a:extLst>
          </p:cNvPr>
          <p:cNvSpPr txBox="1">
            <a:spLocks/>
          </p:cNvSpPr>
          <p:nvPr/>
        </p:nvSpPr>
        <p:spPr>
          <a:xfrm>
            <a:off x="2686050" y="274321"/>
            <a:ext cx="3600450" cy="640080"/>
          </a:xfrm>
          <a:prstGeom prst="rect">
            <a:avLst/>
          </a:prstGeom>
        </p:spPr>
        <p:txBody>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dirty="0"/>
              <a:t>ケーススタディ③</a:t>
            </a:r>
          </a:p>
        </p:txBody>
      </p:sp>
      <p:sp>
        <p:nvSpPr>
          <p:cNvPr id="4" name="テキスト プレースホルダー 10">
            <a:extLst>
              <a:ext uri="{FF2B5EF4-FFF2-40B4-BE49-F238E27FC236}">
                <a16:creationId xmlns:a16="http://schemas.microsoft.com/office/drawing/2014/main" id="{BE9E9E91-08B7-F3E6-3142-6D451D11A1C9}"/>
              </a:ext>
            </a:extLst>
          </p:cNvPr>
          <p:cNvSpPr txBox="1">
            <a:spLocks/>
          </p:cNvSpPr>
          <p:nvPr/>
        </p:nvSpPr>
        <p:spPr>
          <a:xfrm>
            <a:off x="378765" y="1073488"/>
            <a:ext cx="3267406" cy="540346"/>
          </a:xfrm>
          <a:prstGeom prst="rect">
            <a:avLst/>
          </a:prstGeom>
          <a:solidFill>
            <a:srgbClr val="F2F8EE"/>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ct val="0"/>
              </a:spcBef>
            </a:pPr>
            <a:r>
              <a:rPr lang="ja-JP" altLang="en-US" sz="2000" b="1" dirty="0">
                <a:latin typeface="Meiryo UI" panose="020B0604030504040204" pitchFamily="50" charset="-128"/>
                <a:ea typeface="Meiryo UI" panose="020B0604030504040204" pitchFamily="50" charset="-128"/>
              </a:rPr>
              <a:t>フィードバック事例の会話</a:t>
            </a:r>
            <a:endParaRPr lang="en-US" altLang="ja-JP" sz="2000" b="1" dirty="0">
              <a:latin typeface="Meiryo UI" panose="020B0604030504040204" pitchFamily="50" charset="-128"/>
              <a:ea typeface="Meiryo UI" panose="020B0604030504040204" pitchFamily="50" charset="-128"/>
            </a:endParaRPr>
          </a:p>
        </p:txBody>
      </p:sp>
      <p:sp>
        <p:nvSpPr>
          <p:cNvPr id="19" name="吹き出し: 角を丸めた四角形 18">
            <a:extLst>
              <a:ext uri="{FF2B5EF4-FFF2-40B4-BE49-F238E27FC236}">
                <a16:creationId xmlns:a16="http://schemas.microsoft.com/office/drawing/2014/main" id="{EA58C10F-E9DC-23D7-1EF6-B232B385EFAD}"/>
              </a:ext>
            </a:extLst>
          </p:cNvPr>
          <p:cNvSpPr/>
          <p:nvPr/>
        </p:nvSpPr>
        <p:spPr>
          <a:xfrm>
            <a:off x="1369671" y="1809631"/>
            <a:ext cx="3159031" cy="594883"/>
          </a:xfrm>
          <a:prstGeom prst="wedgeRoundRectCallout">
            <a:avLst>
              <a:gd name="adj1" fmla="val -58516"/>
              <a:gd name="adj2" fmla="val -21077"/>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0511902A-D5E5-E006-F68E-048A56E85541}"/>
              </a:ext>
            </a:extLst>
          </p:cNvPr>
          <p:cNvSpPr/>
          <p:nvPr/>
        </p:nvSpPr>
        <p:spPr>
          <a:xfrm>
            <a:off x="291227" y="1809631"/>
            <a:ext cx="8561546" cy="4320480"/>
          </a:xfrm>
          <a:prstGeom prst="roundRect">
            <a:avLst>
              <a:gd name="adj" fmla="val 102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292" dirty="0"/>
          </a:p>
        </p:txBody>
      </p:sp>
      <p:grpSp>
        <p:nvGrpSpPr>
          <p:cNvPr id="6" name="グループ化 5">
            <a:extLst>
              <a:ext uri="{FF2B5EF4-FFF2-40B4-BE49-F238E27FC236}">
                <a16:creationId xmlns:a16="http://schemas.microsoft.com/office/drawing/2014/main" id="{15865ECA-9931-604A-0BA1-E62DA38BA6EF}"/>
              </a:ext>
            </a:extLst>
          </p:cNvPr>
          <p:cNvGrpSpPr/>
          <p:nvPr/>
        </p:nvGrpSpPr>
        <p:grpSpPr>
          <a:xfrm>
            <a:off x="537406" y="1833459"/>
            <a:ext cx="500946" cy="500946"/>
            <a:chOff x="899592" y="2183904"/>
            <a:chExt cx="849242" cy="849242"/>
          </a:xfrm>
        </p:grpSpPr>
        <p:sp>
          <p:nvSpPr>
            <p:cNvPr id="7" name="楕円 6">
              <a:extLst>
                <a:ext uri="{FF2B5EF4-FFF2-40B4-BE49-F238E27FC236}">
                  <a16:creationId xmlns:a16="http://schemas.microsoft.com/office/drawing/2014/main" id="{317C2B13-3182-2947-5596-A5B6DBB8849A}"/>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8" name="図 7">
              <a:extLst>
                <a:ext uri="{FF2B5EF4-FFF2-40B4-BE49-F238E27FC236}">
                  <a16:creationId xmlns:a16="http://schemas.microsoft.com/office/drawing/2014/main" id="{0EB845AD-4DBC-7F54-15A4-646F407FD9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grpSp>
        <p:nvGrpSpPr>
          <p:cNvPr id="9" name="グループ化 8">
            <a:extLst>
              <a:ext uri="{FF2B5EF4-FFF2-40B4-BE49-F238E27FC236}">
                <a16:creationId xmlns:a16="http://schemas.microsoft.com/office/drawing/2014/main" id="{2523D0A1-5F30-73F5-4042-1BD20D86326B}"/>
              </a:ext>
            </a:extLst>
          </p:cNvPr>
          <p:cNvGrpSpPr/>
          <p:nvPr/>
        </p:nvGrpSpPr>
        <p:grpSpPr>
          <a:xfrm>
            <a:off x="7921492" y="2296020"/>
            <a:ext cx="482973" cy="482973"/>
            <a:chOff x="7624464" y="4437112"/>
            <a:chExt cx="523221" cy="523221"/>
          </a:xfrm>
        </p:grpSpPr>
        <p:sp>
          <p:nvSpPr>
            <p:cNvPr id="10" name="楕円 9">
              <a:extLst>
                <a:ext uri="{FF2B5EF4-FFF2-40B4-BE49-F238E27FC236}">
                  <a16:creationId xmlns:a16="http://schemas.microsoft.com/office/drawing/2014/main" id="{605040C5-32A2-22C4-0392-C9CEE811609B}"/>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1" name="図 10">
              <a:extLst>
                <a:ext uri="{FF2B5EF4-FFF2-40B4-BE49-F238E27FC236}">
                  <a16:creationId xmlns:a16="http://schemas.microsoft.com/office/drawing/2014/main" id="{F150CC2F-E2DB-BA6A-5458-480C8E346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12" name="テキスト ボックス 11">
            <a:extLst>
              <a:ext uri="{FF2B5EF4-FFF2-40B4-BE49-F238E27FC236}">
                <a16:creationId xmlns:a16="http://schemas.microsoft.com/office/drawing/2014/main" id="{48F1D1E9-9420-21A9-4E6A-7C3428C6C95D}"/>
              </a:ext>
            </a:extLst>
          </p:cNvPr>
          <p:cNvSpPr txBox="1"/>
          <p:nvPr/>
        </p:nvSpPr>
        <p:spPr>
          <a:xfrm>
            <a:off x="1402148" y="1922595"/>
            <a:ext cx="3126554" cy="774251"/>
          </a:xfrm>
          <a:prstGeom prst="rect">
            <a:avLst/>
          </a:prstGeom>
          <a:solidFill>
            <a:schemeClr val="accent1">
              <a:lumMod val="20000"/>
              <a:lumOff val="80000"/>
            </a:schemeClr>
          </a:solidFill>
        </p:spPr>
        <p:txBody>
          <a:bodyPr wrap="square" rtlCol="0">
            <a:spAutoFit/>
          </a:bodyPr>
          <a:lstStyle/>
          <a:p>
            <a:r>
              <a:rPr kumimoji="1" lang="ja-JP" altLang="en-US" sz="1477" b="1" dirty="0">
                <a:latin typeface="+mn-ea"/>
              </a:rPr>
              <a:t>おつかれさま！</a:t>
            </a:r>
            <a:endParaRPr kumimoji="1" lang="en-US" altLang="ja-JP" sz="1477" b="1" dirty="0">
              <a:latin typeface="+mn-ea"/>
            </a:endParaRPr>
          </a:p>
          <a:p>
            <a:r>
              <a:rPr kumimoji="1" lang="ja-JP" altLang="en-US" sz="1477" b="1" dirty="0">
                <a:latin typeface="+mn-ea"/>
              </a:rPr>
              <a:t>さっきの会議で、どうして何も意見言わなかったの？</a:t>
            </a:r>
          </a:p>
        </p:txBody>
      </p:sp>
      <p:sp>
        <p:nvSpPr>
          <p:cNvPr id="14" name="吹き出し: 角を丸めた四角形 13">
            <a:extLst>
              <a:ext uri="{FF2B5EF4-FFF2-40B4-BE49-F238E27FC236}">
                <a16:creationId xmlns:a16="http://schemas.microsoft.com/office/drawing/2014/main" id="{FEA321F2-D5AC-29A4-E09F-D5FBFE970058}"/>
              </a:ext>
            </a:extLst>
          </p:cNvPr>
          <p:cNvSpPr/>
          <p:nvPr/>
        </p:nvSpPr>
        <p:spPr>
          <a:xfrm>
            <a:off x="5056345" y="2368738"/>
            <a:ext cx="2410160" cy="482973"/>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3" name="テキスト ボックス 12">
            <a:extLst>
              <a:ext uri="{FF2B5EF4-FFF2-40B4-BE49-F238E27FC236}">
                <a16:creationId xmlns:a16="http://schemas.microsoft.com/office/drawing/2014/main" id="{A90CD0DA-BBAE-12D1-6BDC-FA86EBA0A352}"/>
              </a:ext>
            </a:extLst>
          </p:cNvPr>
          <p:cNvSpPr txBox="1"/>
          <p:nvPr/>
        </p:nvSpPr>
        <p:spPr>
          <a:xfrm>
            <a:off x="5062415" y="2481176"/>
            <a:ext cx="2331434" cy="319639"/>
          </a:xfrm>
          <a:prstGeom prst="rect">
            <a:avLst/>
          </a:prstGeom>
          <a:noFill/>
        </p:spPr>
        <p:txBody>
          <a:bodyPr wrap="square" rtlCol="0">
            <a:spAutoFit/>
          </a:bodyPr>
          <a:lstStyle/>
          <a:p>
            <a:r>
              <a:rPr kumimoji="1" lang="ja-JP" altLang="en-US" sz="1477" b="1" dirty="0">
                <a:latin typeface="+mn-ea"/>
              </a:rPr>
              <a:t>あ、はい、すみません</a:t>
            </a:r>
            <a:r>
              <a:rPr kumimoji="1" lang="en-US" altLang="ja-JP" sz="1477" b="1" dirty="0">
                <a:latin typeface="+mn-ea"/>
              </a:rPr>
              <a:t>…</a:t>
            </a:r>
            <a:endParaRPr kumimoji="1" lang="ja-JP" altLang="en-US" sz="1477" b="1" dirty="0">
              <a:latin typeface="+mn-ea"/>
            </a:endParaRPr>
          </a:p>
        </p:txBody>
      </p:sp>
      <p:grpSp>
        <p:nvGrpSpPr>
          <p:cNvPr id="15" name="グループ化 14">
            <a:extLst>
              <a:ext uri="{FF2B5EF4-FFF2-40B4-BE49-F238E27FC236}">
                <a16:creationId xmlns:a16="http://schemas.microsoft.com/office/drawing/2014/main" id="{570742AE-C149-ED2E-B4F0-4564DD04C7B5}"/>
              </a:ext>
            </a:extLst>
          </p:cNvPr>
          <p:cNvGrpSpPr/>
          <p:nvPr/>
        </p:nvGrpSpPr>
        <p:grpSpPr>
          <a:xfrm>
            <a:off x="537406" y="3229635"/>
            <a:ext cx="500946" cy="500946"/>
            <a:chOff x="899592" y="2183904"/>
            <a:chExt cx="849242" cy="849242"/>
          </a:xfrm>
        </p:grpSpPr>
        <p:sp>
          <p:nvSpPr>
            <p:cNvPr id="16" name="楕円 15">
              <a:extLst>
                <a:ext uri="{FF2B5EF4-FFF2-40B4-BE49-F238E27FC236}">
                  <a16:creationId xmlns:a16="http://schemas.microsoft.com/office/drawing/2014/main" id="{0CEF2B9B-2BD4-F685-E51A-47582FF612A9}"/>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 name="図 16">
              <a:extLst>
                <a:ext uri="{FF2B5EF4-FFF2-40B4-BE49-F238E27FC236}">
                  <a16:creationId xmlns:a16="http://schemas.microsoft.com/office/drawing/2014/main" id="{60AE1D3A-4C88-50C0-A810-EC5BDA3C7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20" name="吹き出し: 角を丸めた四角形 19">
            <a:extLst>
              <a:ext uri="{FF2B5EF4-FFF2-40B4-BE49-F238E27FC236}">
                <a16:creationId xmlns:a16="http://schemas.microsoft.com/office/drawing/2014/main" id="{B1A568FC-687D-AEB1-B10A-D550CB3BBEAB}"/>
              </a:ext>
            </a:extLst>
          </p:cNvPr>
          <p:cNvSpPr/>
          <p:nvPr/>
        </p:nvSpPr>
        <p:spPr>
          <a:xfrm>
            <a:off x="1347088" y="3149536"/>
            <a:ext cx="2299083" cy="488726"/>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15FE89F8-9908-D298-D083-E625EC0CEA6E}"/>
              </a:ext>
            </a:extLst>
          </p:cNvPr>
          <p:cNvSpPr txBox="1"/>
          <p:nvPr/>
        </p:nvSpPr>
        <p:spPr>
          <a:xfrm>
            <a:off x="1402148" y="3262498"/>
            <a:ext cx="2244023" cy="319639"/>
          </a:xfrm>
          <a:prstGeom prst="rect">
            <a:avLst/>
          </a:prstGeom>
          <a:noFill/>
        </p:spPr>
        <p:txBody>
          <a:bodyPr wrap="square" rtlCol="0">
            <a:spAutoFit/>
          </a:bodyPr>
          <a:lstStyle/>
          <a:p>
            <a:r>
              <a:rPr kumimoji="1" lang="ja-JP" altLang="en-US" sz="1477" b="1" dirty="0">
                <a:latin typeface="+mn-ea"/>
              </a:rPr>
              <a:t>何か理由でもあるの？</a:t>
            </a:r>
            <a:endParaRPr kumimoji="1" lang="en-US" altLang="ja-JP" sz="1477" b="1" dirty="0">
              <a:latin typeface="+mn-ea"/>
            </a:endParaRPr>
          </a:p>
        </p:txBody>
      </p:sp>
      <p:grpSp>
        <p:nvGrpSpPr>
          <p:cNvPr id="21" name="グループ化 20">
            <a:extLst>
              <a:ext uri="{FF2B5EF4-FFF2-40B4-BE49-F238E27FC236}">
                <a16:creationId xmlns:a16="http://schemas.microsoft.com/office/drawing/2014/main" id="{98E19E37-75C4-E9C3-7E0A-A4424F36F5D4}"/>
              </a:ext>
            </a:extLst>
          </p:cNvPr>
          <p:cNvGrpSpPr/>
          <p:nvPr/>
        </p:nvGrpSpPr>
        <p:grpSpPr>
          <a:xfrm>
            <a:off x="7914275" y="3596035"/>
            <a:ext cx="482973" cy="482973"/>
            <a:chOff x="7624464" y="4437112"/>
            <a:chExt cx="523221" cy="523221"/>
          </a:xfrm>
        </p:grpSpPr>
        <p:sp>
          <p:nvSpPr>
            <p:cNvPr id="22" name="楕円 21">
              <a:extLst>
                <a:ext uri="{FF2B5EF4-FFF2-40B4-BE49-F238E27FC236}">
                  <a16:creationId xmlns:a16="http://schemas.microsoft.com/office/drawing/2014/main" id="{699DC266-1F6D-B46D-6DCF-27B8535CD40E}"/>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3" name="図 22">
              <a:extLst>
                <a:ext uri="{FF2B5EF4-FFF2-40B4-BE49-F238E27FC236}">
                  <a16:creationId xmlns:a16="http://schemas.microsoft.com/office/drawing/2014/main" id="{D8BF1F6A-0CBB-C76C-8B34-F3406E33A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sp>
        <p:nvSpPr>
          <p:cNvPr id="24" name="吹き出し: 角を丸めた四角形 23">
            <a:extLst>
              <a:ext uri="{FF2B5EF4-FFF2-40B4-BE49-F238E27FC236}">
                <a16:creationId xmlns:a16="http://schemas.microsoft.com/office/drawing/2014/main" id="{059F8339-7C3B-4ED7-DDCE-93344FE0F900}"/>
              </a:ext>
            </a:extLst>
          </p:cNvPr>
          <p:cNvSpPr/>
          <p:nvPr/>
        </p:nvSpPr>
        <p:spPr>
          <a:xfrm>
            <a:off x="4581073" y="3718586"/>
            <a:ext cx="2918925" cy="482973"/>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5" name="テキスト ボックス 24">
            <a:extLst>
              <a:ext uri="{FF2B5EF4-FFF2-40B4-BE49-F238E27FC236}">
                <a16:creationId xmlns:a16="http://schemas.microsoft.com/office/drawing/2014/main" id="{F4F95607-DEB3-EEF7-1203-31BDC97B8AC6}"/>
              </a:ext>
            </a:extLst>
          </p:cNvPr>
          <p:cNvSpPr txBox="1"/>
          <p:nvPr/>
        </p:nvSpPr>
        <p:spPr>
          <a:xfrm>
            <a:off x="4729597" y="3764468"/>
            <a:ext cx="2664252" cy="319639"/>
          </a:xfrm>
          <a:prstGeom prst="rect">
            <a:avLst/>
          </a:prstGeom>
          <a:noFill/>
        </p:spPr>
        <p:txBody>
          <a:bodyPr wrap="square" rtlCol="0">
            <a:spAutoFit/>
          </a:bodyPr>
          <a:lstStyle/>
          <a:p>
            <a:r>
              <a:rPr kumimoji="1" lang="ja-JP" altLang="en-US" sz="1477" b="1" dirty="0">
                <a:latin typeface="+mn-ea"/>
              </a:rPr>
              <a:t>あ、いえ</a:t>
            </a:r>
            <a:r>
              <a:rPr kumimoji="1" lang="en-US" altLang="ja-JP" sz="1477" b="1" dirty="0">
                <a:latin typeface="+mn-ea"/>
              </a:rPr>
              <a:t>…</a:t>
            </a:r>
            <a:r>
              <a:rPr kumimoji="1" lang="ja-JP" altLang="en-US" sz="1477" b="1" dirty="0">
                <a:latin typeface="+mn-ea"/>
              </a:rPr>
              <a:t>なにもありません</a:t>
            </a:r>
          </a:p>
        </p:txBody>
      </p:sp>
      <p:sp>
        <p:nvSpPr>
          <p:cNvPr id="30" name="吹き出し: 角を丸めた四角形 29">
            <a:extLst>
              <a:ext uri="{FF2B5EF4-FFF2-40B4-BE49-F238E27FC236}">
                <a16:creationId xmlns:a16="http://schemas.microsoft.com/office/drawing/2014/main" id="{F68B36D6-D925-D857-CF15-1AC848B88F8C}"/>
              </a:ext>
            </a:extLst>
          </p:cNvPr>
          <p:cNvSpPr/>
          <p:nvPr/>
        </p:nvSpPr>
        <p:spPr>
          <a:xfrm>
            <a:off x="4069080" y="5281392"/>
            <a:ext cx="3371830" cy="1014283"/>
          </a:xfrm>
          <a:prstGeom prst="wedgeRoundRectCallout">
            <a:avLst>
              <a:gd name="adj1" fmla="val 58874"/>
              <a:gd name="adj2" fmla="val -26630"/>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26" name="テキスト ボックス 25">
            <a:extLst>
              <a:ext uri="{FF2B5EF4-FFF2-40B4-BE49-F238E27FC236}">
                <a16:creationId xmlns:a16="http://schemas.microsoft.com/office/drawing/2014/main" id="{DB079E3B-36B7-DDE6-CE92-6ABF6AC6EDEF}"/>
              </a:ext>
            </a:extLst>
          </p:cNvPr>
          <p:cNvSpPr txBox="1"/>
          <p:nvPr/>
        </p:nvSpPr>
        <p:spPr>
          <a:xfrm>
            <a:off x="4151235" y="5323249"/>
            <a:ext cx="3361580" cy="1001556"/>
          </a:xfrm>
          <a:prstGeom prst="rect">
            <a:avLst/>
          </a:prstGeom>
          <a:noFill/>
        </p:spPr>
        <p:txBody>
          <a:bodyPr wrap="square" rtlCol="0">
            <a:spAutoFit/>
          </a:bodyPr>
          <a:lstStyle/>
          <a:p>
            <a:r>
              <a:rPr kumimoji="1" lang="ja-JP" altLang="en-US" sz="1477" b="1" dirty="0">
                <a:latin typeface="+mn-ea"/>
              </a:rPr>
              <a:t>え、そうなんですか？やる気がないわけじゃないんですけど</a:t>
            </a:r>
            <a:r>
              <a:rPr kumimoji="1" lang="en-US" altLang="ja-JP" sz="1477" b="1" dirty="0">
                <a:latin typeface="+mn-ea"/>
              </a:rPr>
              <a:t>…</a:t>
            </a:r>
          </a:p>
          <a:p>
            <a:r>
              <a:rPr kumimoji="1" lang="ja-JP" altLang="en-US" sz="1477" b="1" dirty="0">
                <a:latin typeface="+mn-ea"/>
              </a:rPr>
              <a:t>みんなみたいに、良い意見があるわけじゃないので</a:t>
            </a:r>
            <a:r>
              <a:rPr kumimoji="1" lang="en-US" altLang="ja-JP" sz="1477" b="1" dirty="0">
                <a:latin typeface="+mn-ea"/>
              </a:rPr>
              <a:t>…</a:t>
            </a:r>
            <a:endParaRPr kumimoji="1" lang="ja-JP" altLang="en-US" sz="1477" b="1" dirty="0">
              <a:latin typeface="+mn-ea"/>
            </a:endParaRPr>
          </a:p>
        </p:txBody>
      </p:sp>
      <p:grpSp>
        <p:nvGrpSpPr>
          <p:cNvPr id="27" name="グループ化 26">
            <a:extLst>
              <a:ext uri="{FF2B5EF4-FFF2-40B4-BE49-F238E27FC236}">
                <a16:creationId xmlns:a16="http://schemas.microsoft.com/office/drawing/2014/main" id="{1B6DFD42-3E56-9503-585A-292067B24A7F}"/>
              </a:ext>
            </a:extLst>
          </p:cNvPr>
          <p:cNvGrpSpPr/>
          <p:nvPr/>
        </p:nvGrpSpPr>
        <p:grpSpPr>
          <a:xfrm>
            <a:off x="7929491" y="5281393"/>
            <a:ext cx="482973" cy="482973"/>
            <a:chOff x="7624464" y="4437112"/>
            <a:chExt cx="523221" cy="523221"/>
          </a:xfrm>
        </p:grpSpPr>
        <p:sp>
          <p:nvSpPr>
            <p:cNvPr id="28" name="楕円 27">
              <a:extLst>
                <a:ext uri="{FF2B5EF4-FFF2-40B4-BE49-F238E27FC236}">
                  <a16:creationId xmlns:a16="http://schemas.microsoft.com/office/drawing/2014/main" id="{81F115E1-24C2-5AAB-281A-C1976958A597}"/>
                </a:ext>
              </a:extLst>
            </p:cNvPr>
            <p:cNvSpPr/>
            <p:nvPr/>
          </p:nvSpPr>
          <p:spPr>
            <a:xfrm>
              <a:off x="7624464" y="4437112"/>
              <a:ext cx="523221" cy="523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29" name="図 28">
              <a:extLst>
                <a:ext uri="{FF2B5EF4-FFF2-40B4-BE49-F238E27FC236}">
                  <a16:creationId xmlns:a16="http://schemas.microsoft.com/office/drawing/2014/main" id="{D989EEC6-4639-F53B-F268-E840953F3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763" y="4514832"/>
              <a:ext cx="327959" cy="367779"/>
            </a:xfrm>
            <a:prstGeom prst="rect">
              <a:avLst/>
            </a:prstGeom>
          </p:spPr>
        </p:pic>
      </p:grpSp>
      <p:grpSp>
        <p:nvGrpSpPr>
          <p:cNvPr id="31" name="グループ化 30">
            <a:extLst>
              <a:ext uri="{FF2B5EF4-FFF2-40B4-BE49-F238E27FC236}">
                <a16:creationId xmlns:a16="http://schemas.microsoft.com/office/drawing/2014/main" id="{754A1F03-13D7-6BEA-8A4A-506904E79B48}"/>
              </a:ext>
            </a:extLst>
          </p:cNvPr>
          <p:cNvGrpSpPr/>
          <p:nvPr/>
        </p:nvGrpSpPr>
        <p:grpSpPr>
          <a:xfrm>
            <a:off x="552327" y="4079008"/>
            <a:ext cx="500946" cy="500946"/>
            <a:chOff x="899592" y="2183904"/>
            <a:chExt cx="849242" cy="849242"/>
          </a:xfrm>
        </p:grpSpPr>
        <p:sp>
          <p:nvSpPr>
            <p:cNvPr id="32" name="楕円 31">
              <a:extLst>
                <a:ext uri="{FF2B5EF4-FFF2-40B4-BE49-F238E27FC236}">
                  <a16:creationId xmlns:a16="http://schemas.microsoft.com/office/drawing/2014/main" id="{984C82CE-322F-A43E-4806-04D264A0442B}"/>
                </a:ext>
              </a:extLst>
            </p:cNvPr>
            <p:cNvSpPr/>
            <p:nvPr/>
          </p:nvSpPr>
          <p:spPr>
            <a:xfrm>
              <a:off x="899592" y="2183904"/>
              <a:ext cx="849242" cy="8492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33" name="図 32">
              <a:extLst>
                <a:ext uri="{FF2B5EF4-FFF2-40B4-BE49-F238E27FC236}">
                  <a16:creationId xmlns:a16="http://schemas.microsoft.com/office/drawing/2014/main" id="{8E543C6B-A113-03AC-1EB6-86BF861DB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324740"/>
              <a:ext cx="514236" cy="533436"/>
            </a:xfrm>
            <a:prstGeom prst="rect">
              <a:avLst/>
            </a:prstGeom>
          </p:spPr>
        </p:pic>
      </p:grpSp>
      <p:sp>
        <p:nvSpPr>
          <p:cNvPr id="34" name="吹き出し: 角を丸めた四角形 33">
            <a:extLst>
              <a:ext uri="{FF2B5EF4-FFF2-40B4-BE49-F238E27FC236}">
                <a16:creationId xmlns:a16="http://schemas.microsoft.com/office/drawing/2014/main" id="{A72E1A2D-8F73-DDD6-F5F9-0733847C2CDC}"/>
              </a:ext>
            </a:extLst>
          </p:cNvPr>
          <p:cNvSpPr/>
          <p:nvPr/>
        </p:nvSpPr>
        <p:spPr>
          <a:xfrm>
            <a:off x="1347088" y="4114565"/>
            <a:ext cx="3093017" cy="940588"/>
          </a:xfrm>
          <a:prstGeom prst="wedgeRoundRectCallout">
            <a:avLst>
              <a:gd name="adj1" fmla="val -58570"/>
              <a:gd name="adj2" fmla="val -18494"/>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9DEBEC5C-14BA-E716-7DB6-8CA0FC7C524D}"/>
              </a:ext>
            </a:extLst>
          </p:cNvPr>
          <p:cNvSpPr txBox="1"/>
          <p:nvPr/>
        </p:nvSpPr>
        <p:spPr>
          <a:xfrm>
            <a:off x="1369671" y="4214809"/>
            <a:ext cx="3093017" cy="774251"/>
          </a:xfrm>
          <a:prstGeom prst="rect">
            <a:avLst/>
          </a:prstGeom>
          <a:noFill/>
        </p:spPr>
        <p:txBody>
          <a:bodyPr wrap="square" rtlCol="0">
            <a:spAutoFit/>
          </a:bodyPr>
          <a:lstStyle/>
          <a:p>
            <a:r>
              <a:rPr kumimoji="1" lang="ja-JP" altLang="en-US" sz="1477" b="1" dirty="0">
                <a:latin typeface="+mn-ea"/>
              </a:rPr>
              <a:t>「すみません」とか「なにもありません」ばかりだと、やる気がないように周りから思われるよ</a:t>
            </a:r>
            <a:endParaRPr kumimoji="1" lang="en-US" altLang="ja-JP" sz="1477" b="1" dirty="0">
              <a:latin typeface="+mn-ea"/>
            </a:endParaRPr>
          </a:p>
        </p:txBody>
      </p:sp>
      <p:sp>
        <p:nvSpPr>
          <p:cNvPr id="37" name="フッター プレースホルダー 36">
            <a:extLst>
              <a:ext uri="{FF2B5EF4-FFF2-40B4-BE49-F238E27FC236}">
                <a16:creationId xmlns:a16="http://schemas.microsoft.com/office/drawing/2014/main" id="{BD3A7441-800D-8BFA-5F56-F1A61CD828E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180713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2945133" y="114278"/>
            <a:ext cx="3253734" cy="936137"/>
          </a:xfrm>
        </p:spPr>
        <p:txBody>
          <a:bodyPr>
            <a:noAutofit/>
          </a:bodyPr>
          <a:lstStyle/>
          <a:p>
            <a:r>
              <a:rPr kumimoji="1" lang="ja-JP" altLang="en-US" sz="3200" dirty="0"/>
              <a:t>ケーススタディ③</a:t>
            </a:r>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772456" y="1195426"/>
            <a:ext cx="7599088" cy="440228"/>
          </a:xfrm>
          <a:noFill/>
        </p:spPr>
        <p:txBody>
          <a:bodyPr>
            <a:noAutofit/>
          </a:bodyPr>
          <a:lstStyle/>
          <a:p>
            <a:pPr marL="0" indent="0" algn="l">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面談のポイントを考えてみましょう</a:t>
            </a:r>
            <a:endParaRPr kumimoji="1" lang="ja-JP" altLang="en-US" sz="24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1780665"/>
            <a:ext cx="8269160" cy="207327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6" name="正方形/長方形 5">
            <a:extLst>
              <a:ext uri="{FF2B5EF4-FFF2-40B4-BE49-F238E27FC236}">
                <a16:creationId xmlns:a16="http://schemas.microsoft.com/office/drawing/2014/main" id="{4D063366-B355-467D-7470-1CE18FED2EEF}"/>
              </a:ext>
            </a:extLst>
          </p:cNvPr>
          <p:cNvSpPr/>
          <p:nvPr/>
        </p:nvSpPr>
        <p:spPr>
          <a:xfrm>
            <a:off x="428717" y="4544568"/>
            <a:ext cx="8269160" cy="1811782"/>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7" name="字幕 2">
            <a:extLst>
              <a:ext uri="{FF2B5EF4-FFF2-40B4-BE49-F238E27FC236}">
                <a16:creationId xmlns:a16="http://schemas.microsoft.com/office/drawing/2014/main" id="{8A4A52D3-CDCF-A2F5-92AB-A65B862D7CD8}"/>
              </a:ext>
            </a:extLst>
          </p:cNvPr>
          <p:cNvSpPr txBox="1">
            <a:spLocks/>
          </p:cNvSpPr>
          <p:nvPr/>
        </p:nvSpPr>
        <p:spPr>
          <a:xfrm>
            <a:off x="763753" y="3959329"/>
            <a:ext cx="7599088" cy="44022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latin typeface="Meiryo UI" panose="020B0604030504040204" pitchFamily="50" charset="-128"/>
                <a:ea typeface="Meiryo UI" panose="020B0604030504040204" pitchFamily="50" charset="-128"/>
              </a:rPr>
              <a:t>Q:</a:t>
            </a:r>
            <a:r>
              <a:rPr lang="ja-JP" altLang="en-US" sz="2400" b="1" dirty="0">
                <a:latin typeface="Meiryo UI" panose="020B0604030504040204" pitchFamily="50" charset="-128"/>
                <a:ea typeface="Meiryo UI" panose="020B0604030504040204" pitchFamily="50" charset="-128"/>
              </a:rPr>
              <a:t>グループで意見を共有しましょう</a:t>
            </a:r>
          </a:p>
        </p:txBody>
      </p:sp>
      <p:sp>
        <p:nvSpPr>
          <p:cNvPr id="4" name="フッター プレースホルダー 3">
            <a:extLst>
              <a:ext uri="{FF2B5EF4-FFF2-40B4-BE49-F238E27FC236}">
                <a16:creationId xmlns:a16="http://schemas.microsoft.com/office/drawing/2014/main" id="{710F9093-E551-50DB-EA71-86FC6910C8BE}"/>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849520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732B25-DA36-EEDF-71B7-02D262B23B68}"/>
              </a:ext>
            </a:extLst>
          </p:cNvPr>
          <p:cNvSpPr>
            <a:spLocks noGrp="1"/>
          </p:cNvSpPr>
          <p:nvPr>
            <p:ph type="title"/>
          </p:nvPr>
        </p:nvSpPr>
        <p:spPr>
          <a:xfrm>
            <a:off x="1743075" y="0"/>
            <a:ext cx="5657850" cy="936137"/>
          </a:xfrm>
        </p:spPr>
        <p:txBody>
          <a:bodyPr>
            <a:normAutofit/>
          </a:bodyPr>
          <a:lstStyle/>
          <a:p>
            <a:r>
              <a:rPr lang="ja-JP" altLang="en-US" dirty="0"/>
              <a:t>フィードバック面談の進め方</a:t>
            </a:r>
            <a:endParaRPr kumimoji="1" lang="ja-JP" altLang="en-US" dirty="0"/>
          </a:p>
        </p:txBody>
      </p:sp>
      <p:sp>
        <p:nvSpPr>
          <p:cNvPr id="3" name="スライド番号プレースホルダー 2">
            <a:extLst>
              <a:ext uri="{FF2B5EF4-FFF2-40B4-BE49-F238E27FC236}">
                <a16:creationId xmlns:a16="http://schemas.microsoft.com/office/drawing/2014/main" id="{64866FB3-6304-50E7-FB39-91AC4BA9ED12}"/>
              </a:ext>
            </a:extLst>
          </p:cNvPr>
          <p:cNvSpPr>
            <a:spLocks noGrp="1"/>
          </p:cNvSpPr>
          <p:nvPr>
            <p:ph type="sldNum" sz="quarter" idx="12"/>
          </p:nvPr>
        </p:nvSpPr>
        <p:spPr/>
        <p:txBody>
          <a:bodyPr/>
          <a:lstStyle/>
          <a:p>
            <a:pPr algn="r"/>
            <a:fld id="{84F0F998-B090-43D5-A186-5D373579F41D}" type="slidenum">
              <a:rPr kumimoji="1" lang="ja-JP" altLang="en-US" smtClean="0"/>
              <a:pPr algn="r"/>
              <a:t>62</a:t>
            </a:fld>
            <a:endParaRPr kumimoji="1" lang="ja-JP" altLang="en-US"/>
          </a:p>
        </p:txBody>
      </p:sp>
      <p:sp>
        <p:nvSpPr>
          <p:cNvPr id="8" name="下矢印 5">
            <a:extLst>
              <a:ext uri="{FF2B5EF4-FFF2-40B4-BE49-F238E27FC236}">
                <a16:creationId xmlns:a16="http://schemas.microsoft.com/office/drawing/2014/main" id="{9AD58BB3-8828-0342-1A69-EF2C9E0D75CB}"/>
              </a:ext>
            </a:extLst>
          </p:cNvPr>
          <p:cNvSpPr/>
          <p:nvPr/>
        </p:nvSpPr>
        <p:spPr>
          <a:xfrm>
            <a:off x="450927" y="1197034"/>
            <a:ext cx="448887" cy="4838694"/>
          </a:xfrm>
          <a:prstGeom prst="downArrow">
            <a:avLst>
              <a:gd name="adj1" fmla="val 50000"/>
              <a:gd name="adj2" fmla="val 113493"/>
            </a:avLst>
          </a:prstGeom>
          <a:gradFill>
            <a:gsLst>
              <a:gs pos="0">
                <a:schemeClr val="tx2">
                  <a:lumMod val="50000"/>
                </a:schemeClr>
              </a:gs>
              <a:gs pos="35000">
                <a:schemeClr val="tx2">
                  <a:lumMod val="60000"/>
                  <a:lumOff val="40000"/>
                </a:schemeClr>
              </a:gs>
              <a:gs pos="100000">
                <a:schemeClr val="accent1">
                  <a:lumMod val="20000"/>
                  <a:lumOff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角丸四角形 7">
            <a:extLst>
              <a:ext uri="{FF2B5EF4-FFF2-40B4-BE49-F238E27FC236}">
                <a16:creationId xmlns:a16="http://schemas.microsoft.com/office/drawing/2014/main" id="{DE8E2793-116E-731A-6FE8-505609DA71BA}"/>
              </a:ext>
            </a:extLst>
          </p:cNvPr>
          <p:cNvSpPr/>
          <p:nvPr/>
        </p:nvSpPr>
        <p:spPr>
          <a:xfrm>
            <a:off x="983409" y="1340787"/>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600" b="1" dirty="0">
                <a:latin typeface="ＭＳ Ｐゴシック" panose="020B0600070205080204" pitchFamily="50" charset="-128"/>
                <a:ea typeface="ＭＳ Ｐゴシック" panose="020B0600070205080204" pitchFamily="50" charset="-128"/>
              </a:rPr>
              <a:t>① アイスブレイク</a:t>
            </a:r>
          </a:p>
        </p:txBody>
      </p:sp>
      <p:sp>
        <p:nvSpPr>
          <p:cNvPr id="10" name="テキスト ボックス 9">
            <a:extLst>
              <a:ext uri="{FF2B5EF4-FFF2-40B4-BE49-F238E27FC236}">
                <a16:creationId xmlns:a16="http://schemas.microsoft.com/office/drawing/2014/main" id="{BE27D733-9E65-EE7F-9814-CF8C3BFC1E55}"/>
              </a:ext>
            </a:extLst>
          </p:cNvPr>
          <p:cNvSpPr txBox="1"/>
          <p:nvPr/>
        </p:nvSpPr>
        <p:spPr>
          <a:xfrm>
            <a:off x="3433003" y="1278346"/>
            <a:ext cx="5082347" cy="646331"/>
          </a:xfrm>
          <a:prstGeom prst="rect">
            <a:avLst/>
          </a:prstGeom>
          <a:noFill/>
        </p:spPr>
        <p:txBody>
          <a:bodyPr wrap="square" rtlCol="0">
            <a:spAutoFit/>
          </a:bodyPr>
          <a:lstStyle/>
          <a:p>
            <a:pPr>
              <a:defRPr/>
            </a:pPr>
            <a:r>
              <a:rPr lang="ja-JP" altLang="en-US" sz="1200" b="1" dirty="0">
                <a:solidFill>
                  <a:prstClr val="black"/>
                </a:solidFill>
                <a:latin typeface="Meiryo UI" panose="020B0604030504040204" pitchFamily="50" charset="-128"/>
                <a:ea typeface="Meiryo UI" panose="020B0604030504040204" pitchFamily="50" charset="-128"/>
              </a:rPr>
              <a:t>相手が</a:t>
            </a:r>
            <a:r>
              <a:rPr lang="ja-JP" altLang="en-US" sz="1200" b="1" u="sng" dirty="0">
                <a:solidFill>
                  <a:srgbClr val="C00000"/>
                </a:solidFill>
                <a:latin typeface="Meiryo UI" panose="020B0604030504040204" pitchFamily="50" charset="-128"/>
                <a:ea typeface="Meiryo UI" panose="020B0604030504040204" pitchFamily="50" charset="-128"/>
              </a:rPr>
              <a:t>話しやすい環境を作る</a:t>
            </a:r>
            <a:endParaRPr lang="en-US" altLang="ja-JP" sz="1200" b="1" u="sng" dirty="0">
              <a:solidFill>
                <a:prstClr val="black"/>
              </a:solidFill>
              <a:latin typeface="Meiryo UI" panose="020B0604030504040204" pitchFamily="50" charset="-128"/>
              <a:ea typeface="Meiryo UI" panose="020B0604030504040204" pitchFamily="50" charset="-128"/>
            </a:endParaRPr>
          </a:p>
          <a:p>
            <a:pPr>
              <a:defRPr/>
            </a:pPr>
            <a:r>
              <a:rPr lang="ja-JP" altLang="en-US" sz="1200" b="1" dirty="0">
                <a:solidFill>
                  <a:prstClr val="black"/>
                </a:solidFill>
                <a:latin typeface="Meiryo UI" panose="020B0604030504040204" pitchFamily="50" charset="-128"/>
                <a:ea typeface="Meiryo UI" panose="020B0604030504040204" pitchFamily="50" charset="-128"/>
              </a:rPr>
              <a:t>あたたかいあいさつと態度で迎え、日常会話などで緊張をほぐし、和やかな雰囲気である</a:t>
            </a:r>
          </a:p>
        </p:txBody>
      </p:sp>
      <p:sp>
        <p:nvSpPr>
          <p:cNvPr id="11" name="角丸四角形 24">
            <a:extLst>
              <a:ext uri="{FF2B5EF4-FFF2-40B4-BE49-F238E27FC236}">
                <a16:creationId xmlns:a16="http://schemas.microsoft.com/office/drawing/2014/main" id="{0BCBEA60-9143-7550-4E4C-E3CAA6BE65E6}"/>
              </a:ext>
            </a:extLst>
          </p:cNvPr>
          <p:cNvSpPr/>
          <p:nvPr/>
        </p:nvSpPr>
        <p:spPr>
          <a:xfrm>
            <a:off x="983409" y="2033850"/>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a:latin typeface="ＭＳ Ｐゴシック" panose="020B0600070205080204" pitchFamily="50" charset="-128"/>
                <a:ea typeface="ＭＳ Ｐゴシック" panose="020B0600070205080204" pitchFamily="50" charset="-128"/>
              </a:rPr>
              <a:t>②</a:t>
            </a:r>
            <a:r>
              <a:rPr kumimoji="1" lang="ja-JP" altLang="en-US" sz="1600" b="1" dirty="0">
                <a:latin typeface="ＭＳ Ｐゴシック" panose="020B0600070205080204" pitchFamily="50" charset="-128"/>
                <a:ea typeface="ＭＳ Ｐゴシック" panose="020B0600070205080204" pitchFamily="50" charset="-128"/>
              </a:rPr>
              <a:t> 日頃の労い・感謝</a:t>
            </a:r>
          </a:p>
        </p:txBody>
      </p:sp>
      <p:sp>
        <p:nvSpPr>
          <p:cNvPr id="12" name="テキスト ボックス 11">
            <a:extLst>
              <a:ext uri="{FF2B5EF4-FFF2-40B4-BE49-F238E27FC236}">
                <a16:creationId xmlns:a16="http://schemas.microsoft.com/office/drawing/2014/main" id="{D68FE192-796D-BBB7-4090-3DD47CA518FA}"/>
              </a:ext>
            </a:extLst>
          </p:cNvPr>
          <p:cNvSpPr txBox="1"/>
          <p:nvPr/>
        </p:nvSpPr>
        <p:spPr>
          <a:xfrm>
            <a:off x="3444731" y="1989510"/>
            <a:ext cx="4859684" cy="646331"/>
          </a:xfrm>
          <a:prstGeom prst="rect">
            <a:avLst/>
          </a:prstGeom>
          <a:noFill/>
        </p:spPr>
        <p:txBody>
          <a:bodyPr wrap="square" rtlCol="0">
            <a:spAutoFit/>
          </a:bodyPr>
          <a:lstStyle/>
          <a:p>
            <a:pPr>
              <a:defRPr/>
            </a:pPr>
            <a:r>
              <a:rPr lang="ja-JP" altLang="en-US" sz="1200" b="1" u="sng" dirty="0">
                <a:solidFill>
                  <a:srgbClr val="C00000"/>
                </a:solidFill>
                <a:latin typeface="Meiryo UI" panose="020B0604030504040204" pitchFamily="50" charset="-128"/>
                <a:ea typeface="Meiryo UI" panose="020B0604030504040204" pitchFamily="50" charset="-128"/>
              </a:rPr>
              <a:t>心理的受容の状態を作る</a:t>
            </a:r>
            <a:endParaRPr lang="en-US" altLang="ja-JP" sz="1200" b="1" u="sng" dirty="0">
              <a:solidFill>
                <a:prstClr val="black"/>
              </a:solidFill>
              <a:latin typeface="Meiryo UI" panose="020B0604030504040204" pitchFamily="50" charset="-128"/>
              <a:ea typeface="Meiryo UI" panose="020B0604030504040204" pitchFamily="50" charset="-128"/>
            </a:endParaRPr>
          </a:p>
          <a:p>
            <a:pPr>
              <a:defRPr/>
            </a:pPr>
            <a:r>
              <a:rPr lang="ja-JP" altLang="en-US" sz="1200" b="1" dirty="0">
                <a:solidFill>
                  <a:prstClr val="black"/>
                </a:solidFill>
                <a:latin typeface="Meiryo UI" panose="020B0604030504040204" pitchFamily="50" charset="-128"/>
                <a:ea typeface="Meiryo UI" panose="020B0604030504040204" pitchFamily="50" charset="-128"/>
              </a:rPr>
              <a:t>相手が「承認」されていることを認識することで、こちらからのアドバイス</a:t>
            </a:r>
            <a:endParaRPr lang="en-US" altLang="ja-JP" sz="1200" b="1" dirty="0">
              <a:solidFill>
                <a:prstClr val="black"/>
              </a:solidFill>
              <a:latin typeface="Meiryo UI" panose="020B0604030504040204" pitchFamily="50" charset="-128"/>
              <a:ea typeface="Meiryo UI" panose="020B0604030504040204" pitchFamily="50" charset="-128"/>
            </a:endParaRPr>
          </a:p>
          <a:p>
            <a:pPr>
              <a:defRPr/>
            </a:pPr>
            <a:r>
              <a:rPr lang="ja-JP" altLang="en-US" sz="1200" b="1" dirty="0">
                <a:solidFill>
                  <a:prstClr val="black"/>
                </a:solidFill>
                <a:latin typeface="Meiryo UI" panose="020B0604030504040204" pitchFamily="50" charset="-128"/>
                <a:ea typeface="Meiryo UI" panose="020B0604030504040204" pitchFamily="50" charset="-128"/>
              </a:rPr>
              <a:t>や指摘を受け入れやすくなる</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13" name="角丸四角形 9">
            <a:extLst>
              <a:ext uri="{FF2B5EF4-FFF2-40B4-BE49-F238E27FC236}">
                <a16:creationId xmlns:a16="http://schemas.microsoft.com/office/drawing/2014/main" id="{A0E31753-9BB8-6509-CE01-5A236ABDB20B}"/>
              </a:ext>
            </a:extLst>
          </p:cNvPr>
          <p:cNvSpPr/>
          <p:nvPr/>
        </p:nvSpPr>
        <p:spPr>
          <a:xfrm>
            <a:off x="983409" y="2814450"/>
            <a:ext cx="2225304" cy="365125"/>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a:latin typeface="ＭＳ Ｐゴシック" panose="020B0600070205080204" pitchFamily="50" charset="-128"/>
                <a:ea typeface="ＭＳ Ｐゴシック" panose="020B0600070205080204" pitchFamily="50" charset="-128"/>
              </a:rPr>
              <a:t>③</a:t>
            </a:r>
            <a:r>
              <a:rPr kumimoji="1" lang="ja-JP" altLang="en-US" sz="1600" b="1" dirty="0">
                <a:latin typeface="ＭＳ Ｐゴシック" panose="020B0600070205080204" pitchFamily="50" charset="-128"/>
                <a:ea typeface="ＭＳ Ｐゴシック" panose="020B0600070205080204" pitchFamily="50" charset="-128"/>
              </a:rPr>
              <a:t> 面談の目的の説明</a:t>
            </a:r>
          </a:p>
        </p:txBody>
      </p:sp>
      <p:sp>
        <p:nvSpPr>
          <p:cNvPr id="14" name="正方形/長方形 13">
            <a:extLst>
              <a:ext uri="{FF2B5EF4-FFF2-40B4-BE49-F238E27FC236}">
                <a16:creationId xmlns:a16="http://schemas.microsoft.com/office/drawing/2014/main" id="{A8C31F57-9A5C-881B-13C7-19F3662233D0}"/>
              </a:ext>
            </a:extLst>
          </p:cNvPr>
          <p:cNvSpPr/>
          <p:nvPr/>
        </p:nvSpPr>
        <p:spPr>
          <a:xfrm>
            <a:off x="3444732" y="2854327"/>
            <a:ext cx="3429467" cy="276999"/>
          </a:xfrm>
          <a:prstGeom prst="rect">
            <a:avLst/>
          </a:prstGeom>
        </p:spPr>
        <p:txBody>
          <a:bodyPr wrap="square">
            <a:spAutoFit/>
          </a:bodyPr>
          <a:lstStyle/>
          <a:p>
            <a:pPr>
              <a:defRPr/>
            </a:pPr>
            <a:r>
              <a:rPr lang="ja-JP" altLang="en-US" sz="1200" b="1" dirty="0">
                <a:solidFill>
                  <a:prstClr val="black"/>
                </a:solidFill>
                <a:latin typeface="Meiryo UI" panose="020B0604030504040204" pitchFamily="50" charset="-128"/>
                <a:ea typeface="Meiryo UI" panose="020B0604030504040204" pitchFamily="50" charset="-128"/>
              </a:rPr>
              <a:t>今回の指導の</a:t>
            </a:r>
            <a:r>
              <a:rPr lang="ja-JP" altLang="en-US" sz="1200" b="1" u="sng" dirty="0">
                <a:solidFill>
                  <a:srgbClr val="C00000"/>
                </a:solidFill>
                <a:latin typeface="Meiryo UI" panose="020B0604030504040204" pitchFamily="50" charset="-128"/>
                <a:ea typeface="Meiryo UI" panose="020B0604030504040204" pitchFamily="50" charset="-128"/>
              </a:rPr>
              <a:t>目的・テーマについて説明</a:t>
            </a:r>
            <a:r>
              <a:rPr lang="ja-JP" altLang="en-US" sz="1200" b="1" dirty="0">
                <a:solidFill>
                  <a:prstClr val="black"/>
                </a:solidFill>
                <a:latin typeface="Meiryo UI" panose="020B0604030504040204" pitchFamily="50" charset="-128"/>
                <a:ea typeface="Meiryo UI" panose="020B0604030504040204" pitchFamily="50" charset="-128"/>
              </a:rPr>
              <a:t>する。</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15" name="角丸四角形 11">
            <a:extLst>
              <a:ext uri="{FF2B5EF4-FFF2-40B4-BE49-F238E27FC236}">
                <a16:creationId xmlns:a16="http://schemas.microsoft.com/office/drawing/2014/main" id="{16C74665-EE70-7C7E-BA32-4DCB4E87A6CD}"/>
              </a:ext>
            </a:extLst>
          </p:cNvPr>
          <p:cNvSpPr/>
          <p:nvPr/>
        </p:nvSpPr>
        <p:spPr>
          <a:xfrm>
            <a:off x="983409" y="3525660"/>
            <a:ext cx="2106564" cy="484290"/>
          </a:xfrm>
          <a:prstGeom prst="roundRect">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a:latin typeface="ＭＳ Ｐゴシック" panose="020B0600070205080204" pitchFamily="50" charset="-128"/>
                <a:ea typeface="ＭＳ Ｐゴシック" panose="020B0600070205080204" pitchFamily="50" charset="-128"/>
              </a:rPr>
              <a:t>④</a:t>
            </a:r>
            <a:r>
              <a:rPr kumimoji="1" lang="ja-JP" altLang="en-US" sz="1600" b="1" dirty="0">
                <a:latin typeface="ＭＳ Ｐゴシック" panose="020B0600070205080204" pitchFamily="50" charset="-128"/>
                <a:ea typeface="ＭＳ Ｐゴシック" panose="020B0600070205080204" pitchFamily="50" charset="-128"/>
              </a:rPr>
              <a:t> 目的に沿って相手</a:t>
            </a:r>
            <a:endParaRPr kumimoji="1" lang="en-US" altLang="ja-JP" sz="1600" b="1" dirty="0">
              <a:latin typeface="ＭＳ Ｐゴシック" panose="020B0600070205080204" pitchFamily="50" charset="-128"/>
              <a:ea typeface="ＭＳ Ｐゴシック" panose="020B0600070205080204" pitchFamily="50" charset="-128"/>
            </a:endParaRPr>
          </a:p>
          <a:p>
            <a:r>
              <a:rPr kumimoji="1" lang="ja-JP" altLang="en-US" sz="1600" b="1" dirty="0">
                <a:latin typeface="ＭＳ Ｐゴシック" panose="020B0600070205080204" pitchFamily="50" charset="-128"/>
                <a:ea typeface="ＭＳ Ｐゴシック" panose="020B0600070205080204" pitchFamily="50" charset="-128"/>
              </a:rPr>
              <a:t>　　の話に傾聴する</a:t>
            </a:r>
          </a:p>
        </p:txBody>
      </p:sp>
      <p:sp>
        <p:nvSpPr>
          <p:cNvPr id="19" name="テキスト ボックス 18">
            <a:extLst>
              <a:ext uri="{FF2B5EF4-FFF2-40B4-BE49-F238E27FC236}">
                <a16:creationId xmlns:a16="http://schemas.microsoft.com/office/drawing/2014/main" id="{19ADFEC2-78D0-1293-DC06-0A353AEBDD72}"/>
              </a:ext>
            </a:extLst>
          </p:cNvPr>
          <p:cNvSpPr txBox="1"/>
          <p:nvPr/>
        </p:nvSpPr>
        <p:spPr>
          <a:xfrm flipH="1">
            <a:off x="3444732" y="3525660"/>
            <a:ext cx="3429467" cy="461665"/>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本人の言い分を最後まで聴く。</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solidFill>
                  <a:srgbClr val="C00000"/>
                </a:solidFill>
                <a:latin typeface="Meiryo UI" panose="020B0604030504040204" pitchFamily="50" charset="-128"/>
                <a:ea typeface="Meiryo UI" panose="020B0604030504040204" pitchFamily="50" charset="-128"/>
              </a:rPr>
              <a:t>意見や言い分の背景まで理解する</a:t>
            </a:r>
            <a:r>
              <a:rPr kumimoji="1" lang="ja-JP" altLang="en-US" sz="1200" b="1" dirty="0">
                <a:latin typeface="Meiryo UI" panose="020B0604030504040204" pitchFamily="50" charset="-128"/>
                <a:ea typeface="Meiryo UI" panose="020B0604030504040204" pitchFamily="50" charset="-128"/>
              </a:rPr>
              <a:t>質問を活用。</a:t>
            </a:r>
          </a:p>
        </p:txBody>
      </p:sp>
      <p:sp>
        <p:nvSpPr>
          <p:cNvPr id="20" name="角丸四角形 17">
            <a:extLst>
              <a:ext uri="{FF2B5EF4-FFF2-40B4-BE49-F238E27FC236}">
                <a16:creationId xmlns:a16="http://schemas.microsoft.com/office/drawing/2014/main" id="{9E681C35-F0DD-C2B3-6EE3-691747DEFB64}"/>
              </a:ext>
            </a:extLst>
          </p:cNvPr>
          <p:cNvSpPr/>
          <p:nvPr/>
        </p:nvSpPr>
        <p:spPr>
          <a:xfrm>
            <a:off x="983409" y="4372175"/>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600" b="1" dirty="0">
                <a:latin typeface="ＭＳ Ｐゴシック" panose="020B0600070205080204" pitchFamily="50" charset="-128"/>
                <a:ea typeface="ＭＳ Ｐゴシック" panose="020B0600070205080204" pitchFamily="50" charset="-128"/>
              </a:rPr>
              <a:t>⑤ 支援と展開</a:t>
            </a:r>
          </a:p>
        </p:txBody>
      </p:sp>
      <p:sp>
        <p:nvSpPr>
          <p:cNvPr id="21" name="AutoShape 89">
            <a:extLst>
              <a:ext uri="{FF2B5EF4-FFF2-40B4-BE49-F238E27FC236}">
                <a16:creationId xmlns:a16="http://schemas.microsoft.com/office/drawing/2014/main" id="{6C622187-73B2-B6E1-945C-E8A949CF7068}"/>
              </a:ext>
            </a:extLst>
          </p:cNvPr>
          <p:cNvSpPr>
            <a:spLocks noChangeArrowheads="1"/>
          </p:cNvSpPr>
          <p:nvPr/>
        </p:nvSpPr>
        <p:spPr bwMode="auto">
          <a:xfrm>
            <a:off x="3444731" y="4350063"/>
            <a:ext cx="3686499" cy="612934"/>
          </a:xfrm>
          <a:prstGeom prst="roundRect">
            <a:avLst>
              <a:gd name="adj" fmla="val 16667"/>
            </a:avLst>
          </a:prstGeom>
          <a:noFill/>
          <a:ln w="15875" algn="ctr">
            <a:noFill/>
            <a:round/>
            <a:headEnd/>
            <a:tailEnd/>
          </a:ln>
          <a:effectLst/>
        </p:spPr>
        <p:txBody>
          <a:bodyPr wrap="square" lIns="66462" tIns="0" rIns="0" bIns="0" anchor="ctr">
            <a:spAutoFit/>
          </a:bodyPr>
          <a:lstStyle/>
          <a:p>
            <a:pPr>
              <a:defRPr/>
            </a:pPr>
            <a:r>
              <a:rPr lang="ja-JP" altLang="en-US" sz="1200" b="1" dirty="0">
                <a:latin typeface="Meiryo UI" panose="020B0604030504040204" pitchFamily="50" charset="-128"/>
                <a:ea typeface="Meiryo UI" panose="020B0604030504040204" pitchFamily="50" charset="-128"/>
              </a:rPr>
              <a:t>支援者として、</a:t>
            </a:r>
            <a:r>
              <a:rPr lang="ja-JP" altLang="en-US" sz="1200" b="1" dirty="0">
                <a:solidFill>
                  <a:srgbClr val="C00000"/>
                </a:solidFill>
                <a:latin typeface="Meiryo UI" panose="020B0604030504040204" pitchFamily="50" charset="-128"/>
                <a:ea typeface="Meiryo UI" panose="020B0604030504040204" pitchFamily="50" charset="-128"/>
              </a:rPr>
              <a:t>アドバイス</a:t>
            </a:r>
            <a:r>
              <a:rPr lang="ja-JP" altLang="en-US" sz="1200" b="1" dirty="0">
                <a:latin typeface="Meiryo UI" panose="020B0604030504040204" pitchFamily="50" charset="-128"/>
                <a:ea typeface="Meiryo UI" panose="020B0604030504040204" pitchFamily="50" charset="-128"/>
              </a:rPr>
              <a:t>する。</a:t>
            </a:r>
            <a:endParaRPr lang="en-US" altLang="ja-JP" sz="1200" b="1" dirty="0">
              <a:latin typeface="Meiryo UI" panose="020B0604030504040204" pitchFamily="50" charset="-128"/>
              <a:ea typeface="Meiryo UI" panose="020B0604030504040204" pitchFamily="50" charset="-128"/>
            </a:endParaRPr>
          </a:p>
          <a:p>
            <a:pPr>
              <a:defRPr/>
            </a:pPr>
            <a:r>
              <a:rPr lang="ja-JP" altLang="en-US" sz="1200" b="1" dirty="0">
                <a:latin typeface="Meiryo UI" panose="020B0604030504040204" pitchFamily="50" charset="-128"/>
                <a:ea typeface="Meiryo UI" panose="020B0604030504040204" pitchFamily="50" charset="-128"/>
              </a:rPr>
              <a:t>改善すべき点に関して、</a:t>
            </a:r>
            <a:r>
              <a:rPr lang="ja-JP" altLang="en-US" sz="1200" b="1" dirty="0">
                <a:solidFill>
                  <a:srgbClr val="C00000"/>
                </a:solidFill>
                <a:latin typeface="Meiryo UI" panose="020B0604030504040204" pitchFamily="50" charset="-128"/>
                <a:ea typeface="Meiryo UI" panose="020B0604030504040204" pitchFamily="50" charset="-128"/>
              </a:rPr>
              <a:t>協力できることを伝える。</a:t>
            </a:r>
            <a:endParaRPr lang="en-US" altLang="ja-JP" sz="1200" b="1" dirty="0">
              <a:solidFill>
                <a:srgbClr val="C00000"/>
              </a:solidFill>
              <a:latin typeface="Meiryo UI" panose="020B0604030504040204" pitchFamily="50" charset="-128"/>
              <a:ea typeface="Meiryo UI" panose="020B0604030504040204" pitchFamily="50" charset="-128"/>
            </a:endParaRPr>
          </a:p>
          <a:p>
            <a:pPr>
              <a:defRPr/>
            </a:pPr>
            <a:r>
              <a:rPr lang="ja-JP" altLang="en-US" sz="1200" b="1" dirty="0">
                <a:latin typeface="Meiryo UI" panose="020B0604030504040204" pitchFamily="50" charset="-128"/>
                <a:ea typeface="Meiryo UI" panose="020B0604030504040204" pitchFamily="50" charset="-128"/>
              </a:rPr>
              <a:t>何か困っていることはないか確認する。</a:t>
            </a:r>
            <a:endParaRPr lang="en-US" altLang="ja-JP" sz="1200" b="1" dirty="0">
              <a:latin typeface="Meiryo UI" panose="020B0604030504040204" pitchFamily="50" charset="-128"/>
              <a:ea typeface="Meiryo UI" panose="020B0604030504040204" pitchFamily="50" charset="-128"/>
            </a:endParaRPr>
          </a:p>
        </p:txBody>
      </p:sp>
      <p:sp>
        <p:nvSpPr>
          <p:cNvPr id="22" name="角丸四角形 17">
            <a:extLst>
              <a:ext uri="{FF2B5EF4-FFF2-40B4-BE49-F238E27FC236}">
                <a16:creationId xmlns:a16="http://schemas.microsoft.com/office/drawing/2014/main" id="{32984F17-9DD1-46FF-2E2D-30B354D0798F}"/>
              </a:ext>
            </a:extLst>
          </p:cNvPr>
          <p:cNvSpPr/>
          <p:nvPr/>
        </p:nvSpPr>
        <p:spPr>
          <a:xfrm>
            <a:off x="983409" y="5193025"/>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600" b="1" dirty="0">
                <a:latin typeface="ＭＳ Ｐゴシック" panose="020B0600070205080204" pitchFamily="50" charset="-128"/>
                <a:ea typeface="ＭＳ Ｐゴシック" panose="020B0600070205080204" pitchFamily="50" charset="-128"/>
              </a:rPr>
              <a:t>⑥ クロージング</a:t>
            </a:r>
          </a:p>
        </p:txBody>
      </p:sp>
      <p:sp>
        <p:nvSpPr>
          <p:cNvPr id="23" name="AutoShape 89">
            <a:extLst>
              <a:ext uri="{FF2B5EF4-FFF2-40B4-BE49-F238E27FC236}">
                <a16:creationId xmlns:a16="http://schemas.microsoft.com/office/drawing/2014/main" id="{85BB9D4F-F612-1B5A-2A68-A61432B9B9B4}"/>
              </a:ext>
            </a:extLst>
          </p:cNvPr>
          <p:cNvSpPr>
            <a:spLocks noChangeArrowheads="1"/>
          </p:cNvSpPr>
          <p:nvPr/>
        </p:nvSpPr>
        <p:spPr bwMode="auto">
          <a:xfrm>
            <a:off x="3433003" y="5176366"/>
            <a:ext cx="3686499" cy="408623"/>
          </a:xfrm>
          <a:prstGeom prst="roundRect">
            <a:avLst>
              <a:gd name="adj" fmla="val 16667"/>
            </a:avLst>
          </a:prstGeom>
          <a:noFill/>
          <a:ln w="15875" algn="ctr">
            <a:noFill/>
            <a:round/>
            <a:headEnd/>
            <a:tailEnd/>
          </a:ln>
          <a:effectLst/>
        </p:spPr>
        <p:txBody>
          <a:bodyPr wrap="square" lIns="66462" tIns="0" rIns="0" bIns="0" anchor="ctr">
            <a:spAutoFit/>
          </a:bodyPr>
          <a:lstStyle/>
          <a:p>
            <a:pPr>
              <a:defRPr/>
            </a:pPr>
            <a:r>
              <a:rPr lang="ja-JP" altLang="en-US" sz="1200" b="1" dirty="0">
                <a:solidFill>
                  <a:srgbClr val="C00000"/>
                </a:solidFill>
                <a:latin typeface="Meiryo UI" panose="020B0604030504040204" pitchFamily="50" charset="-128"/>
                <a:ea typeface="Meiryo UI" panose="020B0604030504040204" pitchFamily="50" charset="-128"/>
              </a:rPr>
              <a:t>行動計画を明確</a:t>
            </a:r>
            <a:r>
              <a:rPr lang="ja-JP" altLang="en-US" sz="1200" b="1" dirty="0">
                <a:latin typeface="Meiryo UI" panose="020B0604030504040204" pitchFamily="50" charset="-128"/>
                <a:ea typeface="Meiryo UI" panose="020B0604030504040204" pitchFamily="50" charset="-128"/>
              </a:rPr>
              <a:t>にする。</a:t>
            </a:r>
            <a:endParaRPr lang="en-US" altLang="ja-JP" sz="1200" b="1" dirty="0">
              <a:latin typeface="Meiryo UI" panose="020B0604030504040204" pitchFamily="50" charset="-128"/>
              <a:ea typeface="Meiryo UI" panose="020B0604030504040204" pitchFamily="50" charset="-128"/>
            </a:endParaRPr>
          </a:p>
          <a:p>
            <a:pPr>
              <a:defRPr/>
            </a:pPr>
            <a:r>
              <a:rPr lang="ja-JP" altLang="en-US" sz="1200" b="1" dirty="0">
                <a:solidFill>
                  <a:srgbClr val="C00000"/>
                </a:solidFill>
                <a:latin typeface="Meiryo UI" panose="020B0604030504040204" pitchFamily="50" charset="-128"/>
                <a:ea typeface="Meiryo UI" panose="020B0604030504040204" pitchFamily="50" charset="-128"/>
              </a:rPr>
              <a:t>次の面談日時</a:t>
            </a:r>
            <a:r>
              <a:rPr lang="ja-JP" altLang="en-US" sz="1200" b="1" dirty="0">
                <a:latin typeface="Meiryo UI" panose="020B0604030504040204" pitchFamily="50" charset="-128"/>
                <a:ea typeface="Meiryo UI" panose="020B0604030504040204" pitchFamily="50" charset="-128"/>
              </a:rPr>
              <a:t>を決める。</a:t>
            </a:r>
            <a:endParaRPr lang="en-US" altLang="ja-JP" sz="1200" b="1"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DD3968BD-9B87-E9FF-5FAD-662B339F6172}"/>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409754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E94F09BB-1295-6544-6D13-EDBEBD7194B6}"/>
              </a:ext>
            </a:extLst>
          </p:cNvPr>
          <p:cNvSpPr>
            <a:spLocks noGrp="1"/>
          </p:cNvSpPr>
          <p:nvPr>
            <p:ph idx="1"/>
          </p:nvPr>
        </p:nvSpPr>
        <p:spPr/>
        <p:txBody>
          <a:bodyPr/>
          <a:lstStyle/>
          <a:p>
            <a:endParaRPr lang="ja-JP" altLang="en-US" dirty="0"/>
          </a:p>
        </p:txBody>
      </p:sp>
      <p:sp>
        <p:nvSpPr>
          <p:cNvPr id="3" name="スライド番号プレースホルダー 2">
            <a:extLst>
              <a:ext uri="{FF2B5EF4-FFF2-40B4-BE49-F238E27FC236}">
                <a16:creationId xmlns:a16="http://schemas.microsoft.com/office/drawing/2014/main" id="{26A9F3AE-3016-7D88-9575-D8F45B1F7208}"/>
              </a:ext>
            </a:extLst>
          </p:cNvPr>
          <p:cNvSpPr>
            <a:spLocks noGrp="1"/>
          </p:cNvSpPr>
          <p:nvPr>
            <p:ph type="sldNum" sz="quarter" idx="12"/>
          </p:nvPr>
        </p:nvSpPr>
        <p:spPr/>
        <p:txBody>
          <a:bodyPr/>
          <a:lstStyle/>
          <a:p>
            <a:pPr algn="r"/>
            <a:fld id="{84F0F998-B090-43D5-A186-5D373579F41D}" type="slidenum">
              <a:rPr kumimoji="1" lang="ja-JP" altLang="en-US" smtClean="0"/>
              <a:pPr algn="r"/>
              <a:t>63</a:t>
            </a:fld>
            <a:endParaRPr kumimoji="1" lang="ja-JP" altLang="en-US" dirty="0"/>
          </a:p>
        </p:txBody>
      </p:sp>
      <p:sp>
        <p:nvSpPr>
          <p:cNvPr id="8" name="下矢印 5">
            <a:extLst>
              <a:ext uri="{FF2B5EF4-FFF2-40B4-BE49-F238E27FC236}">
                <a16:creationId xmlns:a16="http://schemas.microsoft.com/office/drawing/2014/main" id="{9AD58BB3-8828-0342-1A69-EF2C9E0D75CB}"/>
              </a:ext>
            </a:extLst>
          </p:cNvPr>
          <p:cNvSpPr/>
          <p:nvPr/>
        </p:nvSpPr>
        <p:spPr>
          <a:xfrm>
            <a:off x="450927" y="1630646"/>
            <a:ext cx="448887" cy="4405081"/>
          </a:xfrm>
          <a:prstGeom prst="downArrow">
            <a:avLst>
              <a:gd name="adj1" fmla="val 50000"/>
              <a:gd name="adj2" fmla="val 113493"/>
            </a:avLst>
          </a:prstGeom>
          <a:gradFill>
            <a:gsLst>
              <a:gs pos="0">
                <a:schemeClr val="tx2">
                  <a:lumMod val="50000"/>
                </a:schemeClr>
              </a:gs>
              <a:gs pos="35000">
                <a:schemeClr val="tx2">
                  <a:lumMod val="60000"/>
                  <a:lumOff val="40000"/>
                </a:schemeClr>
              </a:gs>
              <a:gs pos="100000">
                <a:schemeClr val="accent1">
                  <a:lumMod val="20000"/>
                  <a:lumOff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角丸四角形 7">
            <a:extLst>
              <a:ext uri="{FF2B5EF4-FFF2-40B4-BE49-F238E27FC236}">
                <a16:creationId xmlns:a16="http://schemas.microsoft.com/office/drawing/2014/main" id="{DE8E2793-116E-731A-6FE8-505609DA71BA}"/>
              </a:ext>
            </a:extLst>
          </p:cNvPr>
          <p:cNvSpPr/>
          <p:nvPr/>
        </p:nvSpPr>
        <p:spPr>
          <a:xfrm>
            <a:off x="986565" y="1746190"/>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92" dirty="0"/>
              <a:t>① アイスブレイク</a:t>
            </a:r>
          </a:p>
        </p:txBody>
      </p:sp>
      <p:sp>
        <p:nvSpPr>
          <p:cNvPr id="11" name="角丸四角形 24">
            <a:extLst>
              <a:ext uri="{FF2B5EF4-FFF2-40B4-BE49-F238E27FC236}">
                <a16:creationId xmlns:a16="http://schemas.microsoft.com/office/drawing/2014/main" id="{0BCBEA60-9143-7550-4E4C-E3CAA6BE65E6}"/>
              </a:ext>
            </a:extLst>
          </p:cNvPr>
          <p:cNvSpPr/>
          <p:nvPr/>
        </p:nvSpPr>
        <p:spPr>
          <a:xfrm>
            <a:off x="983409" y="3012363"/>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92" dirty="0"/>
              <a:t>②</a:t>
            </a:r>
            <a:r>
              <a:rPr kumimoji="1" lang="ja-JP" altLang="en-US" sz="1292" dirty="0"/>
              <a:t> 日頃の労い・感謝</a:t>
            </a:r>
          </a:p>
        </p:txBody>
      </p:sp>
      <p:sp>
        <p:nvSpPr>
          <p:cNvPr id="13" name="角丸四角形 9">
            <a:extLst>
              <a:ext uri="{FF2B5EF4-FFF2-40B4-BE49-F238E27FC236}">
                <a16:creationId xmlns:a16="http://schemas.microsoft.com/office/drawing/2014/main" id="{A0E31753-9BB8-6509-CE01-5A236ABDB20B}"/>
              </a:ext>
            </a:extLst>
          </p:cNvPr>
          <p:cNvSpPr/>
          <p:nvPr/>
        </p:nvSpPr>
        <p:spPr>
          <a:xfrm>
            <a:off x="983409" y="4232624"/>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92" dirty="0"/>
              <a:t>③</a:t>
            </a:r>
            <a:r>
              <a:rPr kumimoji="1" lang="ja-JP" altLang="en-US" sz="1292" dirty="0"/>
              <a:t> 面談の目的の説明</a:t>
            </a:r>
          </a:p>
        </p:txBody>
      </p:sp>
      <p:sp>
        <p:nvSpPr>
          <p:cNvPr id="10" name="タイトル 1">
            <a:extLst>
              <a:ext uri="{FF2B5EF4-FFF2-40B4-BE49-F238E27FC236}">
                <a16:creationId xmlns:a16="http://schemas.microsoft.com/office/drawing/2014/main" id="{0816605E-EA4E-B5A5-C8AC-51007E9341D5}"/>
              </a:ext>
            </a:extLst>
          </p:cNvPr>
          <p:cNvSpPr txBox="1">
            <a:spLocks/>
          </p:cNvSpPr>
          <p:nvPr/>
        </p:nvSpPr>
        <p:spPr>
          <a:xfrm>
            <a:off x="1743075" y="0"/>
            <a:ext cx="5657850" cy="93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a:t>フィードバック面談の進め方</a:t>
            </a:r>
            <a:endParaRPr lang="ja-JP" altLang="en-US" dirty="0"/>
          </a:p>
        </p:txBody>
      </p:sp>
      <p:sp>
        <p:nvSpPr>
          <p:cNvPr id="12" name="フッター プレースホルダー 11">
            <a:extLst>
              <a:ext uri="{FF2B5EF4-FFF2-40B4-BE49-F238E27FC236}">
                <a16:creationId xmlns:a16="http://schemas.microsoft.com/office/drawing/2014/main" id="{67CC3615-6A7B-D55E-225A-6698D007C6FE}"/>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909576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1AF39962-104E-36ED-A44C-790B0F8A0158}"/>
              </a:ext>
            </a:extLst>
          </p:cNvPr>
          <p:cNvSpPr>
            <a:spLocks noGrp="1"/>
          </p:cNvSpPr>
          <p:nvPr>
            <p:ph idx="1"/>
          </p:nvPr>
        </p:nvSpPr>
        <p:spPr/>
        <p:txBody>
          <a:bodyPr/>
          <a:lstStyle/>
          <a:p>
            <a:endParaRPr lang="ja-JP" altLang="en-US" dirty="0"/>
          </a:p>
        </p:txBody>
      </p:sp>
      <p:sp>
        <p:nvSpPr>
          <p:cNvPr id="3" name="スライド番号プレースホルダー 2">
            <a:extLst>
              <a:ext uri="{FF2B5EF4-FFF2-40B4-BE49-F238E27FC236}">
                <a16:creationId xmlns:a16="http://schemas.microsoft.com/office/drawing/2014/main" id="{7E10815B-2A49-5638-F0E7-430B40E28B76}"/>
              </a:ext>
            </a:extLst>
          </p:cNvPr>
          <p:cNvSpPr>
            <a:spLocks noGrp="1"/>
          </p:cNvSpPr>
          <p:nvPr>
            <p:ph type="sldNum" sz="quarter" idx="12"/>
          </p:nvPr>
        </p:nvSpPr>
        <p:spPr/>
        <p:txBody>
          <a:bodyPr/>
          <a:lstStyle/>
          <a:p>
            <a:pPr algn="r"/>
            <a:fld id="{84F0F998-B090-43D5-A186-5D373579F41D}" type="slidenum">
              <a:rPr kumimoji="1" lang="ja-JP" altLang="en-US" smtClean="0"/>
              <a:pPr algn="r"/>
              <a:t>64</a:t>
            </a:fld>
            <a:endParaRPr kumimoji="1" lang="ja-JP" altLang="en-US"/>
          </a:p>
        </p:txBody>
      </p:sp>
      <p:sp>
        <p:nvSpPr>
          <p:cNvPr id="8" name="下矢印 5">
            <a:extLst>
              <a:ext uri="{FF2B5EF4-FFF2-40B4-BE49-F238E27FC236}">
                <a16:creationId xmlns:a16="http://schemas.microsoft.com/office/drawing/2014/main" id="{9AD58BB3-8828-0342-1A69-EF2C9E0D75CB}"/>
              </a:ext>
            </a:extLst>
          </p:cNvPr>
          <p:cNvSpPr/>
          <p:nvPr/>
        </p:nvSpPr>
        <p:spPr>
          <a:xfrm>
            <a:off x="450927" y="1630646"/>
            <a:ext cx="448887" cy="4405081"/>
          </a:xfrm>
          <a:prstGeom prst="downArrow">
            <a:avLst>
              <a:gd name="adj1" fmla="val 50000"/>
              <a:gd name="adj2" fmla="val 113493"/>
            </a:avLst>
          </a:prstGeom>
          <a:gradFill>
            <a:gsLst>
              <a:gs pos="0">
                <a:schemeClr val="tx2">
                  <a:lumMod val="50000"/>
                </a:schemeClr>
              </a:gs>
              <a:gs pos="35000">
                <a:schemeClr val="tx2">
                  <a:lumMod val="60000"/>
                  <a:lumOff val="40000"/>
                </a:schemeClr>
              </a:gs>
              <a:gs pos="100000">
                <a:schemeClr val="accent1">
                  <a:lumMod val="20000"/>
                  <a:lumOff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角丸四角形 11">
            <a:extLst>
              <a:ext uri="{FF2B5EF4-FFF2-40B4-BE49-F238E27FC236}">
                <a16:creationId xmlns:a16="http://schemas.microsoft.com/office/drawing/2014/main" id="{16C74665-EE70-7C7E-BA32-4DCB4E87A6CD}"/>
              </a:ext>
            </a:extLst>
          </p:cNvPr>
          <p:cNvSpPr/>
          <p:nvPr/>
        </p:nvSpPr>
        <p:spPr>
          <a:xfrm>
            <a:off x="983409" y="1898927"/>
            <a:ext cx="2106564" cy="484290"/>
          </a:xfrm>
          <a:prstGeom prst="roundRect">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92" dirty="0"/>
              <a:t>④</a:t>
            </a:r>
            <a:r>
              <a:rPr kumimoji="1" lang="ja-JP" altLang="en-US" sz="1292" dirty="0"/>
              <a:t> 目的に沿って相手の話</a:t>
            </a:r>
            <a:endParaRPr kumimoji="1" lang="en-US" altLang="ja-JP" sz="1292" dirty="0"/>
          </a:p>
          <a:p>
            <a:r>
              <a:rPr kumimoji="1" lang="ja-JP" altLang="en-US" sz="1292" dirty="0"/>
              <a:t>　に傾聴する</a:t>
            </a:r>
          </a:p>
        </p:txBody>
      </p:sp>
      <p:sp>
        <p:nvSpPr>
          <p:cNvPr id="20" name="角丸四角形 17">
            <a:extLst>
              <a:ext uri="{FF2B5EF4-FFF2-40B4-BE49-F238E27FC236}">
                <a16:creationId xmlns:a16="http://schemas.microsoft.com/office/drawing/2014/main" id="{9E681C35-F0DD-C2B3-6EE3-691747DEFB64}"/>
              </a:ext>
            </a:extLst>
          </p:cNvPr>
          <p:cNvSpPr/>
          <p:nvPr/>
        </p:nvSpPr>
        <p:spPr>
          <a:xfrm>
            <a:off x="983409" y="3732919"/>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92" dirty="0"/>
              <a:t>⑤ 支援と展開</a:t>
            </a:r>
          </a:p>
        </p:txBody>
      </p:sp>
      <p:sp>
        <p:nvSpPr>
          <p:cNvPr id="22" name="角丸四角形 17">
            <a:extLst>
              <a:ext uri="{FF2B5EF4-FFF2-40B4-BE49-F238E27FC236}">
                <a16:creationId xmlns:a16="http://schemas.microsoft.com/office/drawing/2014/main" id="{32984F17-9DD1-46FF-2E2D-30B354D0798F}"/>
              </a:ext>
            </a:extLst>
          </p:cNvPr>
          <p:cNvSpPr/>
          <p:nvPr/>
        </p:nvSpPr>
        <p:spPr>
          <a:xfrm>
            <a:off x="983409" y="4882541"/>
            <a:ext cx="2106564" cy="324188"/>
          </a:xfrm>
          <a:prstGeom prst="roundRect">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92" dirty="0"/>
              <a:t>⑥ クロージング</a:t>
            </a:r>
          </a:p>
        </p:txBody>
      </p:sp>
      <p:sp>
        <p:nvSpPr>
          <p:cNvPr id="5" name="タイトル 1">
            <a:extLst>
              <a:ext uri="{FF2B5EF4-FFF2-40B4-BE49-F238E27FC236}">
                <a16:creationId xmlns:a16="http://schemas.microsoft.com/office/drawing/2014/main" id="{E4DE2008-303A-55E9-EE35-8D34B68FED03}"/>
              </a:ext>
            </a:extLst>
          </p:cNvPr>
          <p:cNvSpPr txBox="1">
            <a:spLocks/>
          </p:cNvSpPr>
          <p:nvPr/>
        </p:nvSpPr>
        <p:spPr>
          <a:xfrm>
            <a:off x="1743075" y="0"/>
            <a:ext cx="5657850" cy="93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3600" b="1" kern="1200">
                <a:solidFill>
                  <a:schemeClr val="tx1"/>
                </a:solidFill>
                <a:latin typeface="ＭＳ Ｐゴシック" panose="020B0600070205080204" pitchFamily="50" charset="-128"/>
                <a:ea typeface="ＭＳ Ｐゴシック" panose="020B0600070205080204" pitchFamily="50" charset="-128"/>
                <a:cs typeface="+mj-cs"/>
              </a:defRPr>
            </a:lvl1pPr>
          </a:lstStyle>
          <a:p>
            <a:r>
              <a:rPr lang="ja-JP" altLang="en-US"/>
              <a:t>フィードバック面談の進め方</a:t>
            </a:r>
            <a:endParaRPr lang="ja-JP" altLang="en-US" dirty="0"/>
          </a:p>
        </p:txBody>
      </p:sp>
      <p:sp>
        <p:nvSpPr>
          <p:cNvPr id="10" name="フッター プレースホルダー 9">
            <a:extLst>
              <a:ext uri="{FF2B5EF4-FFF2-40B4-BE49-F238E27FC236}">
                <a16:creationId xmlns:a16="http://schemas.microsoft.com/office/drawing/2014/main" id="{2C896A50-26CF-258F-374E-F20B1D850695}"/>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5419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26EF8C-348F-1A06-27AD-8E1AAFC58F3E}"/>
              </a:ext>
            </a:extLst>
          </p:cNvPr>
          <p:cNvSpPr>
            <a:spLocks noGrp="1"/>
          </p:cNvSpPr>
          <p:nvPr>
            <p:ph type="title"/>
          </p:nvPr>
        </p:nvSpPr>
        <p:spPr>
          <a:xfrm>
            <a:off x="1371600" y="0"/>
            <a:ext cx="6400800" cy="936137"/>
          </a:xfrm>
        </p:spPr>
        <p:txBody>
          <a:bodyPr/>
          <a:lstStyle/>
          <a:p>
            <a:r>
              <a:rPr kumimoji="1" lang="ja-JP" altLang="en-US" dirty="0"/>
              <a:t>フィードバック面談フィードバック</a:t>
            </a:r>
          </a:p>
        </p:txBody>
      </p:sp>
      <p:sp>
        <p:nvSpPr>
          <p:cNvPr id="3" name="スライド番号プレースホルダー 2">
            <a:extLst>
              <a:ext uri="{FF2B5EF4-FFF2-40B4-BE49-F238E27FC236}">
                <a16:creationId xmlns:a16="http://schemas.microsoft.com/office/drawing/2014/main" id="{C4A161C5-D2A7-FE03-CCCB-81FEC5C1F121}"/>
              </a:ext>
            </a:extLst>
          </p:cNvPr>
          <p:cNvSpPr>
            <a:spLocks noGrp="1"/>
          </p:cNvSpPr>
          <p:nvPr>
            <p:ph type="sldNum" sz="quarter" idx="12"/>
          </p:nvPr>
        </p:nvSpPr>
        <p:spPr/>
        <p:txBody>
          <a:bodyPr/>
          <a:lstStyle/>
          <a:p>
            <a:pPr algn="r"/>
            <a:fld id="{A7141F94-3B42-46BB-BAAC-A13AB19D2F6E}" type="slidenum">
              <a:rPr kumimoji="1" lang="ja-JP" altLang="en-US" smtClean="0"/>
              <a:pPr algn="r"/>
              <a:t>65</a:t>
            </a:fld>
            <a:endParaRPr kumimoji="1" lang="ja-JP" altLang="en-US"/>
          </a:p>
        </p:txBody>
      </p:sp>
      <p:sp>
        <p:nvSpPr>
          <p:cNvPr id="4" name="四角形: 角を丸くする 3">
            <a:extLst>
              <a:ext uri="{FF2B5EF4-FFF2-40B4-BE49-F238E27FC236}">
                <a16:creationId xmlns:a16="http://schemas.microsoft.com/office/drawing/2014/main" id="{7B4095C9-337F-AEC3-6641-237FE82726D5}"/>
              </a:ext>
            </a:extLst>
          </p:cNvPr>
          <p:cNvSpPr/>
          <p:nvPr/>
        </p:nvSpPr>
        <p:spPr>
          <a:xfrm>
            <a:off x="734939" y="1309227"/>
            <a:ext cx="7674122" cy="1486968"/>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b="1" dirty="0"/>
              <a:t>指導を受けてみた素直な感想は？</a:t>
            </a:r>
          </a:p>
        </p:txBody>
      </p:sp>
      <p:sp>
        <p:nvSpPr>
          <p:cNvPr id="5" name="四角形: 角を丸くする 4">
            <a:extLst>
              <a:ext uri="{FF2B5EF4-FFF2-40B4-BE49-F238E27FC236}">
                <a16:creationId xmlns:a16="http://schemas.microsoft.com/office/drawing/2014/main" id="{87695776-B1E6-1A4C-1EFF-66744F3770DC}"/>
              </a:ext>
            </a:extLst>
          </p:cNvPr>
          <p:cNvSpPr/>
          <p:nvPr/>
        </p:nvSpPr>
        <p:spPr>
          <a:xfrm>
            <a:off x="734939" y="3079899"/>
            <a:ext cx="7674122" cy="1486968"/>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b="1" dirty="0"/>
              <a:t>レベルアップのためのアドバイスは？</a:t>
            </a:r>
          </a:p>
        </p:txBody>
      </p:sp>
      <p:sp>
        <p:nvSpPr>
          <p:cNvPr id="6" name="四角形: 角を丸くする 5">
            <a:extLst>
              <a:ext uri="{FF2B5EF4-FFF2-40B4-BE49-F238E27FC236}">
                <a16:creationId xmlns:a16="http://schemas.microsoft.com/office/drawing/2014/main" id="{6D329798-AB4B-ADFB-F61D-073567F186EA}"/>
              </a:ext>
            </a:extLst>
          </p:cNvPr>
          <p:cNvSpPr/>
          <p:nvPr/>
        </p:nvSpPr>
        <p:spPr>
          <a:xfrm>
            <a:off x="734939" y="4850571"/>
            <a:ext cx="7674122" cy="1486968"/>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b="1" dirty="0"/>
              <a:t>あなたが、現場で指導するとき実践することは？</a:t>
            </a:r>
          </a:p>
        </p:txBody>
      </p:sp>
      <p:sp>
        <p:nvSpPr>
          <p:cNvPr id="7" name="フッター プレースホルダー 6">
            <a:extLst>
              <a:ext uri="{FF2B5EF4-FFF2-40B4-BE49-F238E27FC236}">
                <a16:creationId xmlns:a16="http://schemas.microsoft.com/office/drawing/2014/main" id="{AD171E21-CFFB-B0FB-08C4-2B447C4DA96A}"/>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703498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6FF2D-51F4-356B-78DB-9E5BBDB46D50}"/>
              </a:ext>
            </a:extLst>
          </p:cNvPr>
          <p:cNvSpPr>
            <a:spLocks noGrp="1"/>
          </p:cNvSpPr>
          <p:nvPr>
            <p:ph type="title"/>
          </p:nvPr>
        </p:nvSpPr>
        <p:spPr>
          <a:xfrm>
            <a:off x="2920365" y="80010"/>
            <a:ext cx="3303270" cy="936137"/>
          </a:xfrm>
        </p:spPr>
        <p:txBody>
          <a:bodyPr/>
          <a:lstStyle/>
          <a:p>
            <a:r>
              <a:rPr lang="ja-JP" altLang="en-US" dirty="0"/>
              <a:t>研修の振り返り</a:t>
            </a:r>
            <a:endParaRPr kumimoji="1" lang="ja-JP" altLang="en-US" dirty="0"/>
          </a:p>
        </p:txBody>
      </p:sp>
      <p:sp>
        <p:nvSpPr>
          <p:cNvPr id="3" name="スライド番号プレースホルダー 2">
            <a:extLst>
              <a:ext uri="{FF2B5EF4-FFF2-40B4-BE49-F238E27FC236}">
                <a16:creationId xmlns:a16="http://schemas.microsoft.com/office/drawing/2014/main" id="{7617E8C1-07F7-1DEE-B241-FE830B0005C7}"/>
              </a:ext>
            </a:extLst>
          </p:cNvPr>
          <p:cNvSpPr>
            <a:spLocks noGrp="1"/>
          </p:cNvSpPr>
          <p:nvPr>
            <p:ph type="sldNum" sz="quarter" idx="12"/>
          </p:nvPr>
        </p:nvSpPr>
        <p:spPr/>
        <p:txBody>
          <a:bodyPr/>
          <a:lstStyle/>
          <a:p>
            <a:pPr algn="r"/>
            <a:fld id="{A7141F94-3B42-46BB-BAAC-A13AB19D2F6E}" type="slidenum">
              <a:rPr kumimoji="1" lang="ja-JP" altLang="en-US" smtClean="0"/>
              <a:pPr algn="r"/>
              <a:t>66</a:t>
            </a:fld>
            <a:endParaRPr kumimoji="1" lang="ja-JP" altLang="en-US"/>
          </a:p>
        </p:txBody>
      </p:sp>
      <p:pic>
        <p:nvPicPr>
          <p:cNvPr id="4" name="図 3">
            <a:extLst>
              <a:ext uri="{FF2B5EF4-FFF2-40B4-BE49-F238E27FC236}">
                <a16:creationId xmlns:a16="http://schemas.microsoft.com/office/drawing/2014/main" id="{78135714-C3AB-F9DE-0FDA-F24D99FEB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65" y="4267368"/>
            <a:ext cx="2336972" cy="1897615"/>
          </a:xfrm>
          <a:prstGeom prst="rect">
            <a:avLst/>
          </a:prstGeom>
        </p:spPr>
      </p:pic>
      <p:sp>
        <p:nvSpPr>
          <p:cNvPr id="5" name="フッター プレースホルダー 4">
            <a:extLst>
              <a:ext uri="{FF2B5EF4-FFF2-40B4-BE49-F238E27FC236}">
                <a16:creationId xmlns:a16="http://schemas.microsoft.com/office/drawing/2014/main" id="{143D2C22-E12E-77D0-1DDB-4F9793DFBD81}"/>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2260644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D15038B-F948-85D5-81E2-0DF49F0FD8F0}"/>
              </a:ext>
            </a:extLst>
          </p:cNvPr>
          <p:cNvSpPr>
            <a:spLocks noGrp="1"/>
          </p:cNvSpPr>
          <p:nvPr>
            <p:ph type="title"/>
          </p:nvPr>
        </p:nvSpPr>
        <p:spPr>
          <a:xfrm>
            <a:off x="0" y="0"/>
            <a:ext cx="9144000" cy="855784"/>
          </a:xfrm>
        </p:spPr>
        <p:txBody>
          <a:bodyPr/>
          <a:lstStyle/>
          <a:p>
            <a:r>
              <a:rPr lang="ja-JP" altLang="en-US" dirty="0"/>
              <a:t>最後に</a:t>
            </a:r>
          </a:p>
        </p:txBody>
      </p:sp>
      <p:sp>
        <p:nvSpPr>
          <p:cNvPr id="4" name="テキスト ボックス 3">
            <a:extLst>
              <a:ext uri="{FF2B5EF4-FFF2-40B4-BE49-F238E27FC236}">
                <a16:creationId xmlns:a16="http://schemas.microsoft.com/office/drawing/2014/main" id="{28CFB4CD-C0E7-9591-46E3-E0589FB9D1F6}"/>
              </a:ext>
            </a:extLst>
          </p:cNvPr>
          <p:cNvSpPr txBox="1"/>
          <p:nvPr/>
        </p:nvSpPr>
        <p:spPr>
          <a:xfrm>
            <a:off x="1283880" y="1143169"/>
            <a:ext cx="6576239" cy="2062103"/>
          </a:xfrm>
          <a:prstGeom prst="rect">
            <a:avLst/>
          </a:prstGeom>
          <a:no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研修お疲れさまでした。</a:t>
            </a:r>
            <a:endParaRPr kumimoji="1" lang="en-US" altLang="ja-JP" sz="3200" b="1" dirty="0">
              <a:latin typeface="メイリオ" panose="020B0604030504040204" pitchFamily="50" charset="-128"/>
              <a:ea typeface="メイリオ" panose="020B0604030504040204" pitchFamily="50" charset="-128"/>
            </a:endParaRPr>
          </a:p>
          <a:p>
            <a:r>
              <a:rPr kumimoji="1" lang="ja-JP" altLang="en-US" sz="3200" b="1" dirty="0">
                <a:latin typeface="メイリオ" panose="020B0604030504040204" pitchFamily="50" charset="-128"/>
                <a:ea typeface="メイリオ" panose="020B0604030504040204" pitchFamily="50" charset="-128"/>
              </a:rPr>
              <a:t>今回の学びが、職場で活かされることを期待いたします。</a:t>
            </a:r>
            <a:endParaRPr kumimoji="1" lang="en-US" altLang="ja-JP" sz="3200" b="1" dirty="0">
              <a:latin typeface="メイリオ" panose="020B0604030504040204" pitchFamily="50" charset="-128"/>
              <a:ea typeface="メイリオ" panose="020B0604030504040204" pitchFamily="50" charset="-128"/>
            </a:endParaRPr>
          </a:p>
          <a:p>
            <a:r>
              <a:rPr kumimoji="1" lang="ja-JP" altLang="en-US" sz="3200" b="1" dirty="0">
                <a:latin typeface="メイリオ" panose="020B0604030504040204" pitchFamily="50" charset="-128"/>
                <a:ea typeface="メイリオ" panose="020B0604030504040204" pitchFamily="50" charset="-128"/>
              </a:rPr>
              <a:t>ありがとうございました！</a:t>
            </a:r>
          </a:p>
        </p:txBody>
      </p:sp>
      <p:sp>
        <p:nvSpPr>
          <p:cNvPr id="5" name="字幕 2">
            <a:extLst>
              <a:ext uri="{FF2B5EF4-FFF2-40B4-BE49-F238E27FC236}">
                <a16:creationId xmlns:a16="http://schemas.microsoft.com/office/drawing/2014/main" id="{6E6A1361-31F2-9DED-1F56-883E771A367E}"/>
              </a:ext>
            </a:extLst>
          </p:cNvPr>
          <p:cNvSpPr txBox="1">
            <a:spLocks/>
          </p:cNvSpPr>
          <p:nvPr/>
        </p:nvSpPr>
        <p:spPr>
          <a:xfrm>
            <a:off x="1283880" y="3347646"/>
            <a:ext cx="6876000" cy="1318437"/>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a:lstStyle>
          <a:p>
            <a:pPr marL="0" indent="0">
              <a:lnSpc>
                <a:spcPct val="100000"/>
              </a:lnSpc>
              <a:buNone/>
            </a:pPr>
            <a:r>
              <a:rPr lang="ja-JP" altLang="en-US" sz="1800" dirty="0"/>
              <a:t>本テキストの全部または一部を、用途以外の理由により、無断で複写、複製、転載、データファイル化することは、著作権法上での例外を除き、禁じられています。</a:t>
            </a:r>
            <a:endParaRPr lang="en-US" altLang="ja-JP" sz="1800" dirty="0"/>
          </a:p>
          <a:p>
            <a:pPr marL="0" indent="0" algn="r">
              <a:buNone/>
            </a:pPr>
            <a:r>
              <a:rPr lang="en-US" altLang="ja-JP" sz="1800" dirty="0"/>
              <a:t>2024.7.10</a:t>
            </a:r>
            <a:r>
              <a:rPr lang="ja-JP" altLang="en-US" sz="1800" dirty="0"/>
              <a:t>　リレーショナルパートナー　城下博美</a:t>
            </a:r>
          </a:p>
        </p:txBody>
      </p:sp>
      <p:pic>
        <p:nvPicPr>
          <p:cNvPr id="9" name="図 8">
            <a:extLst>
              <a:ext uri="{FF2B5EF4-FFF2-40B4-BE49-F238E27FC236}">
                <a16:creationId xmlns:a16="http://schemas.microsoft.com/office/drawing/2014/main" id="{40927D31-0956-ABFA-E01A-2764681DD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312" y="4666083"/>
            <a:ext cx="1417568" cy="1417568"/>
          </a:xfrm>
          <a:prstGeom prst="rect">
            <a:avLst/>
          </a:prstGeom>
        </p:spPr>
      </p:pic>
      <p:sp>
        <p:nvSpPr>
          <p:cNvPr id="6" name="スライド番号プレースホルダー 5">
            <a:extLst>
              <a:ext uri="{FF2B5EF4-FFF2-40B4-BE49-F238E27FC236}">
                <a16:creationId xmlns:a16="http://schemas.microsoft.com/office/drawing/2014/main" id="{89A85AE6-A741-DBA8-CE28-637B7906767C}"/>
              </a:ext>
            </a:extLst>
          </p:cNvPr>
          <p:cNvSpPr>
            <a:spLocks noGrp="1"/>
          </p:cNvSpPr>
          <p:nvPr>
            <p:ph type="sldNum" sz="quarter" idx="12"/>
          </p:nvPr>
        </p:nvSpPr>
        <p:spPr/>
        <p:txBody>
          <a:bodyPr/>
          <a:lstStyle/>
          <a:p>
            <a:fld id="{84F0F998-B090-43D5-A186-5D373579F41D}" type="slidenum">
              <a:rPr kumimoji="1" lang="ja-JP" altLang="en-US" smtClean="0"/>
              <a:t>67</a:t>
            </a:fld>
            <a:endParaRPr kumimoji="1" lang="ja-JP" altLang="en-US"/>
          </a:p>
        </p:txBody>
      </p:sp>
      <p:sp>
        <p:nvSpPr>
          <p:cNvPr id="2" name="フッター プレースホルダー 1">
            <a:extLst>
              <a:ext uri="{FF2B5EF4-FFF2-40B4-BE49-F238E27FC236}">
                <a16:creationId xmlns:a16="http://schemas.microsoft.com/office/drawing/2014/main" id="{39A0CC37-6A94-0462-994E-A3DA4ECEB1CF}"/>
              </a:ext>
            </a:extLst>
          </p:cNvPr>
          <p:cNvSpPr>
            <a:spLocks noGrp="1"/>
          </p:cNvSpPr>
          <p:nvPr>
            <p:ph type="ftr" sz="quarter" idx="11"/>
          </p:nvPr>
        </p:nvSpPr>
        <p:spPr>
          <a:xfrm>
            <a:off x="2783204" y="6186493"/>
            <a:ext cx="3577590" cy="365125"/>
          </a:xfrm>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4128213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0A7A1-A672-A7C2-E713-F03624FC8D48}"/>
              </a:ext>
            </a:extLst>
          </p:cNvPr>
          <p:cNvSpPr>
            <a:spLocks noGrp="1"/>
          </p:cNvSpPr>
          <p:nvPr>
            <p:ph type="title"/>
          </p:nvPr>
        </p:nvSpPr>
        <p:spPr/>
        <p:txBody>
          <a:bodyPr/>
          <a:lstStyle/>
          <a:p>
            <a:r>
              <a:rPr kumimoji="1" lang="ja-JP" altLang="en-US" dirty="0"/>
              <a:t>休憩</a:t>
            </a:r>
          </a:p>
        </p:txBody>
      </p:sp>
      <p:pic>
        <p:nvPicPr>
          <p:cNvPr id="6" name="コンテンツ プレースホルダー 8">
            <a:extLst>
              <a:ext uri="{FF2B5EF4-FFF2-40B4-BE49-F238E27FC236}">
                <a16:creationId xmlns:a16="http://schemas.microsoft.com/office/drawing/2014/main" id="{46C89549-2671-7A82-A4F7-9044D70F3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74006"/>
            <a:ext cx="6096000" cy="4572000"/>
          </a:xfrm>
          <a:prstGeom prst="rect">
            <a:avLst/>
          </a:prstGeom>
        </p:spPr>
      </p:pic>
      <p:sp>
        <p:nvSpPr>
          <p:cNvPr id="4" name="スライド番号プレースホルダー 3">
            <a:extLst>
              <a:ext uri="{FF2B5EF4-FFF2-40B4-BE49-F238E27FC236}">
                <a16:creationId xmlns:a16="http://schemas.microsoft.com/office/drawing/2014/main" id="{2D950758-8A54-8426-188B-AF0F6E68ECE4}"/>
              </a:ext>
            </a:extLst>
          </p:cNvPr>
          <p:cNvSpPr>
            <a:spLocks noGrp="1"/>
          </p:cNvSpPr>
          <p:nvPr>
            <p:ph type="sldNum" sz="quarter" idx="12"/>
          </p:nvPr>
        </p:nvSpPr>
        <p:spPr/>
        <p:txBody>
          <a:bodyPr/>
          <a:lstStyle/>
          <a:p>
            <a:fld id="{84F0F998-B090-43D5-A186-5D373579F41D}" type="slidenum">
              <a:rPr kumimoji="1" lang="ja-JP" altLang="en-US" smtClean="0"/>
              <a:t>68</a:t>
            </a:fld>
            <a:endParaRPr kumimoji="1" lang="ja-JP" altLang="en-US"/>
          </a:p>
        </p:txBody>
      </p:sp>
      <p:sp>
        <p:nvSpPr>
          <p:cNvPr id="3" name="フッター プレースホルダー 2">
            <a:extLst>
              <a:ext uri="{FF2B5EF4-FFF2-40B4-BE49-F238E27FC236}">
                <a16:creationId xmlns:a16="http://schemas.microsoft.com/office/drawing/2014/main" id="{420DC030-451C-CCE5-0224-3E5FC74778F4}"/>
              </a:ext>
            </a:extLst>
          </p:cNvPr>
          <p:cNvSpPr>
            <a:spLocks noGrp="1"/>
          </p:cNvSpPr>
          <p:nvPr>
            <p:ph type="ftr" sz="quarter" idx="11"/>
          </p:nvPr>
        </p:nvSpPr>
        <p:spPr>
          <a:xfrm>
            <a:off x="2857500" y="6289046"/>
            <a:ext cx="3429000" cy="365125"/>
          </a:xfrm>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456021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A8C46B-B16B-602C-F6ED-17548CCC7CA3}"/>
              </a:ext>
            </a:extLst>
          </p:cNvPr>
          <p:cNvSpPr>
            <a:spLocks noGrp="1"/>
          </p:cNvSpPr>
          <p:nvPr>
            <p:ph type="title"/>
          </p:nvPr>
        </p:nvSpPr>
        <p:spPr/>
        <p:txBody>
          <a:bodyPr/>
          <a:lstStyle/>
          <a:p>
            <a:r>
              <a:rPr kumimoji="1" lang="ja-JP" altLang="en-US" dirty="0"/>
              <a:t>昼休憩　　～１３：３５　</a:t>
            </a:r>
            <a:endParaRPr kumimoji="1" lang="ja-JP" altLang="en-US" dirty="0">
              <a:solidFill>
                <a:srgbClr val="FF0000"/>
              </a:solidFill>
            </a:endParaRPr>
          </a:p>
        </p:txBody>
      </p:sp>
      <p:pic>
        <p:nvPicPr>
          <p:cNvPr id="6" name="コンテンツ プレースホルダー 8">
            <a:extLst>
              <a:ext uri="{FF2B5EF4-FFF2-40B4-BE49-F238E27FC236}">
                <a16:creationId xmlns:a16="http://schemas.microsoft.com/office/drawing/2014/main" id="{B24B11BA-E531-93C6-90F8-68960FCEB87A}"/>
              </a:ext>
            </a:extLst>
          </p:cNvPr>
          <p:cNvPicPr>
            <a:picLocks noGrp="1" noChangeAspect="1"/>
          </p:cNvPicPr>
          <p:nvPr>
            <p:ph idx="1"/>
          </p:nvPr>
        </p:nvPicPr>
        <p:blipFill>
          <a:blip r:embed="rId2"/>
          <a:stretch>
            <a:fillRect/>
          </a:stretch>
        </p:blipFill>
        <p:spPr>
          <a:xfrm>
            <a:off x="1524000" y="1891569"/>
            <a:ext cx="6096000" cy="3429000"/>
          </a:xfrm>
        </p:spPr>
      </p:pic>
      <p:sp>
        <p:nvSpPr>
          <p:cNvPr id="4" name="スライド番号プレースホルダー 3">
            <a:extLst>
              <a:ext uri="{FF2B5EF4-FFF2-40B4-BE49-F238E27FC236}">
                <a16:creationId xmlns:a16="http://schemas.microsoft.com/office/drawing/2014/main" id="{1F73B470-5763-77F2-13EA-22225D3D0D58}"/>
              </a:ext>
            </a:extLst>
          </p:cNvPr>
          <p:cNvSpPr>
            <a:spLocks noGrp="1"/>
          </p:cNvSpPr>
          <p:nvPr>
            <p:ph type="sldNum" sz="quarter" idx="12"/>
          </p:nvPr>
        </p:nvSpPr>
        <p:spPr/>
        <p:txBody>
          <a:bodyPr/>
          <a:lstStyle/>
          <a:p>
            <a:fld id="{84F0F998-B090-43D5-A186-5D373579F41D}" type="slidenum">
              <a:rPr kumimoji="1" lang="ja-JP" altLang="en-US" smtClean="0"/>
              <a:t>69</a:t>
            </a:fld>
            <a:endParaRPr kumimoji="1" lang="ja-JP" altLang="en-US"/>
          </a:p>
        </p:txBody>
      </p:sp>
      <p:sp>
        <p:nvSpPr>
          <p:cNvPr id="3" name="フッター プレースホルダー 2">
            <a:extLst>
              <a:ext uri="{FF2B5EF4-FFF2-40B4-BE49-F238E27FC236}">
                <a16:creationId xmlns:a16="http://schemas.microsoft.com/office/drawing/2014/main" id="{F7DA2917-4200-30BF-E465-00655D927C96}"/>
              </a:ext>
            </a:extLst>
          </p:cNvPr>
          <p:cNvSpPr>
            <a:spLocks noGrp="1"/>
          </p:cNvSpPr>
          <p:nvPr>
            <p:ph type="ftr" sz="quarter" idx="11"/>
          </p:nvPr>
        </p:nvSpPr>
        <p:spPr>
          <a:xfrm>
            <a:off x="2771775" y="6346196"/>
            <a:ext cx="3600450" cy="365125"/>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29191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2785082" y="86214"/>
            <a:ext cx="3573835" cy="936137"/>
          </a:xfrm>
        </p:spPr>
        <p:txBody>
          <a:bodyPr>
            <a:noAutofit/>
          </a:bodyPr>
          <a:lstStyle/>
          <a:p>
            <a:r>
              <a:rPr lang="ja-JP" altLang="en-US" dirty="0"/>
              <a:t>若手人材の現状</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374479" y="1151598"/>
            <a:ext cx="8377636" cy="1043748"/>
          </a:xfrm>
          <a:noFill/>
        </p:spPr>
        <p:txBody>
          <a:bodyPr>
            <a:noAutofit/>
          </a:bodyPr>
          <a:lstStyle/>
          <a:p>
            <a:pPr marL="0" indent="0" algn="l">
              <a:buNone/>
            </a:pPr>
            <a:r>
              <a:rPr kumimoji="1" lang="ja-JP" altLang="en-US" b="1" dirty="0">
                <a:solidFill>
                  <a:srgbClr val="FF0000"/>
                </a:solidFill>
                <a:latin typeface="Meiryo UI" panose="020B0604030504040204" pitchFamily="50" charset="-128"/>
                <a:ea typeface="Meiryo UI" panose="020B0604030504040204" pitchFamily="50" charset="-128"/>
              </a:rPr>
              <a:t>　</a:t>
            </a:r>
            <a:r>
              <a:rPr lang="ja-JP" altLang="en-US" b="1" dirty="0">
                <a:solidFill>
                  <a:srgbClr val="FF0000"/>
                </a:solidFill>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Q:</a:t>
            </a:r>
            <a:r>
              <a:rPr lang="ja-JP" altLang="en-US" b="1" dirty="0">
                <a:latin typeface="Meiryo UI" panose="020B0604030504040204" pitchFamily="50" charset="-128"/>
                <a:ea typeface="Meiryo UI" panose="020B0604030504040204" pitchFamily="50" charset="-128"/>
              </a:rPr>
              <a:t>皆さまの会社において、若手人材の課題は</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どのようなことがありますか？</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a:t>
            </a:r>
            <a:endParaRPr lang="en-US" altLang="ja-JP" b="1" dirty="0">
              <a:latin typeface="Meiryo UI" panose="020B0604030504040204" pitchFamily="50" charset="-128"/>
              <a:ea typeface="Meiryo UI" panose="020B0604030504040204" pitchFamily="50" charset="-128"/>
            </a:endParaRPr>
          </a:p>
          <a:p>
            <a:pPr marL="0" indent="0" algn="l">
              <a:buNone/>
            </a:pPr>
            <a:r>
              <a:rPr lang="ja-JP" altLang="en-US" b="1"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marL="0" indent="0" algn="l">
              <a:buNone/>
            </a:pPr>
            <a:endParaRPr kumimoji="1" lang="ja-JP" altLang="en-US"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0ABB8C7-4425-D385-AF9C-DCFCBB92EBB6}"/>
              </a:ext>
            </a:extLst>
          </p:cNvPr>
          <p:cNvSpPr/>
          <p:nvPr/>
        </p:nvSpPr>
        <p:spPr>
          <a:xfrm>
            <a:off x="428717" y="2324593"/>
            <a:ext cx="8269160" cy="4031757"/>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400" dirty="0"/>
          </a:p>
        </p:txBody>
      </p:sp>
      <p:sp>
        <p:nvSpPr>
          <p:cNvPr id="4" name="フッター プレースホルダー 3">
            <a:extLst>
              <a:ext uri="{FF2B5EF4-FFF2-40B4-BE49-F238E27FC236}">
                <a16:creationId xmlns:a16="http://schemas.microsoft.com/office/drawing/2014/main" id="{A88A6B18-2D35-D04A-241E-50AC21F8DAB0}"/>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1175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0A7A1-A672-A7C2-E713-F03624FC8D48}"/>
              </a:ext>
            </a:extLst>
          </p:cNvPr>
          <p:cNvSpPr>
            <a:spLocks noGrp="1"/>
          </p:cNvSpPr>
          <p:nvPr>
            <p:ph type="title"/>
          </p:nvPr>
        </p:nvSpPr>
        <p:spPr/>
        <p:txBody>
          <a:bodyPr/>
          <a:lstStyle/>
          <a:p>
            <a:r>
              <a:rPr kumimoji="1" lang="ja-JP" altLang="en-US" dirty="0"/>
              <a:t>休憩</a:t>
            </a:r>
          </a:p>
        </p:txBody>
      </p:sp>
      <p:pic>
        <p:nvPicPr>
          <p:cNvPr id="4" name="図 4">
            <a:extLst>
              <a:ext uri="{FF2B5EF4-FFF2-40B4-BE49-F238E27FC236}">
                <a16:creationId xmlns:a16="http://schemas.microsoft.com/office/drawing/2014/main" id="{A85A84C3-D6BD-83CB-03D2-F583D11BE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20069"/>
            <a:ext cx="640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a:extLst>
              <a:ext uri="{FF2B5EF4-FFF2-40B4-BE49-F238E27FC236}">
                <a16:creationId xmlns:a16="http://schemas.microsoft.com/office/drawing/2014/main" id="{5CEEC128-A14E-29CD-B9D3-4353DE7421AE}"/>
              </a:ext>
            </a:extLst>
          </p:cNvPr>
          <p:cNvSpPr>
            <a:spLocks noGrp="1"/>
          </p:cNvSpPr>
          <p:nvPr>
            <p:ph type="sldNum" sz="quarter" idx="12"/>
          </p:nvPr>
        </p:nvSpPr>
        <p:spPr/>
        <p:txBody>
          <a:bodyPr/>
          <a:lstStyle/>
          <a:p>
            <a:fld id="{84F0F998-B090-43D5-A186-5D373579F41D}" type="slidenum">
              <a:rPr kumimoji="1" lang="ja-JP" altLang="en-US" smtClean="0"/>
              <a:t>70</a:t>
            </a:fld>
            <a:endParaRPr kumimoji="1" lang="ja-JP" altLang="en-US"/>
          </a:p>
        </p:txBody>
      </p:sp>
      <p:sp>
        <p:nvSpPr>
          <p:cNvPr id="3" name="フッター プレースホルダー 2">
            <a:extLst>
              <a:ext uri="{FF2B5EF4-FFF2-40B4-BE49-F238E27FC236}">
                <a16:creationId xmlns:a16="http://schemas.microsoft.com/office/drawing/2014/main" id="{9C65028C-3EBD-F69B-E087-EE4426B4F255}"/>
              </a:ext>
            </a:extLst>
          </p:cNvPr>
          <p:cNvSpPr>
            <a:spLocks noGrp="1"/>
          </p:cNvSpPr>
          <p:nvPr>
            <p:ph type="ftr" sz="quarter" idx="11"/>
          </p:nvPr>
        </p:nvSpPr>
        <p:spPr>
          <a:xfrm>
            <a:off x="2754630" y="6356353"/>
            <a:ext cx="3634740" cy="284477"/>
          </a:xfrm>
        </p:spPr>
        <p:txBody>
          <a:bodyPr/>
          <a:lstStyle/>
          <a:p>
            <a:r>
              <a:rPr kumimoji="1" lang="en-US" altLang="ja-JP" dirty="0"/>
              <a:t>©2024</a:t>
            </a:r>
            <a:r>
              <a:rPr kumimoji="1" lang="ja-JP" altLang="en-US" dirty="0"/>
              <a:t>　リレーショナルパートナー　城下博美</a:t>
            </a:r>
          </a:p>
        </p:txBody>
      </p:sp>
    </p:spTree>
    <p:extLst>
      <p:ext uri="{BB962C8B-B14F-4D97-AF65-F5344CB8AC3E}">
        <p14:creationId xmlns:p14="http://schemas.microsoft.com/office/powerpoint/2010/main" val="1783564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0A7A1-A672-A7C2-E713-F03624FC8D48}"/>
              </a:ext>
            </a:extLst>
          </p:cNvPr>
          <p:cNvSpPr>
            <a:spLocks noGrp="1"/>
          </p:cNvSpPr>
          <p:nvPr>
            <p:ph type="title"/>
          </p:nvPr>
        </p:nvSpPr>
        <p:spPr/>
        <p:txBody>
          <a:bodyPr/>
          <a:lstStyle/>
          <a:p>
            <a:r>
              <a:rPr kumimoji="1" lang="ja-JP" altLang="en-US" dirty="0"/>
              <a:t>休憩</a:t>
            </a:r>
          </a:p>
        </p:txBody>
      </p:sp>
      <p:pic>
        <p:nvPicPr>
          <p:cNvPr id="6" name="コンテンツ プレースホルダー 6">
            <a:extLst>
              <a:ext uri="{FF2B5EF4-FFF2-40B4-BE49-F238E27FC236}">
                <a16:creationId xmlns:a16="http://schemas.microsoft.com/office/drawing/2014/main" id="{2A74890B-4E32-4F7A-EE07-6D448D1B1F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837531"/>
            <a:ext cx="6096000" cy="4067175"/>
          </a:xfrm>
        </p:spPr>
      </p:pic>
      <p:sp>
        <p:nvSpPr>
          <p:cNvPr id="4" name="スライド番号プレースホルダー 3">
            <a:extLst>
              <a:ext uri="{FF2B5EF4-FFF2-40B4-BE49-F238E27FC236}">
                <a16:creationId xmlns:a16="http://schemas.microsoft.com/office/drawing/2014/main" id="{8F2AF507-F0D0-DC6E-6255-9FFFF2D63126}"/>
              </a:ext>
            </a:extLst>
          </p:cNvPr>
          <p:cNvSpPr>
            <a:spLocks noGrp="1"/>
          </p:cNvSpPr>
          <p:nvPr>
            <p:ph type="sldNum" sz="quarter" idx="12"/>
          </p:nvPr>
        </p:nvSpPr>
        <p:spPr/>
        <p:txBody>
          <a:bodyPr/>
          <a:lstStyle/>
          <a:p>
            <a:fld id="{84F0F998-B090-43D5-A186-5D373579F41D}" type="slidenum">
              <a:rPr kumimoji="1" lang="ja-JP" altLang="en-US" smtClean="0"/>
              <a:t>71</a:t>
            </a:fld>
            <a:endParaRPr kumimoji="1" lang="ja-JP" altLang="en-US"/>
          </a:p>
        </p:txBody>
      </p:sp>
      <p:sp>
        <p:nvSpPr>
          <p:cNvPr id="3" name="フッター プレースホルダー 2">
            <a:extLst>
              <a:ext uri="{FF2B5EF4-FFF2-40B4-BE49-F238E27FC236}">
                <a16:creationId xmlns:a16="http://schemas.microsoft.com/office/drawing/2014/main" id="{026781A4-3C03-18BE-533D-F6282001F9CE}"/>
              </a:ext>
            </a:extLst>
          </p:cNvPr>
          <p:cNvSpPr>
            <a:spLocks noGrp="1"/>
          </p:cNvSpPr>
          <p:nvPr>
            <p:ph type="ftr" sz="quarter" idx="11"/>
          </p:nvPr>
        </p:nvSpPr>
        <p:spPr>
          <a:xfrm>
            <a:off x="2800350" y="6232213"/>
            <a:ext cx="3543300" cy="365125"/>
          </a:xfrm>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92211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1A1214-7785-39F5-2FCE-B230FA606A77}"/>
              </a:ext>
            </a:extLst>
          </p:cNvPr>
          <p:cNvSpPr>
            <a:spLocks noGrp="1"/>
          </p:cNvSpPr>
          <p:nvPr>
            <p:ph type="sldNum" sz="quarter" idx="12"/>
          </p:nvPr>
        </p:nvSpPr>
        <p:spPr/>
        <p:txBody>
          <a:bodyPr/>
          <a:lstStyle/>
          <a:p>
            <a:pPr algn="r"/>
            <a:fld id="{A7141F94-3B42-46BB-BAAC-A13AB19D2F6E}" type="slidenum">
              <a:rPr kumimoji="1" lang="ja-JP" altLang="en-US" smtClean="0"/>
              <a:pPr algn="r"/>
              <a:t>8</a:t>
            </a:fld>
            <a:endParaRPr kumimoji="1" lang="ja-JP" altLang="en-US"/>
          </a:p>
        </p:txBody>
      </p:sp>
      <p:sp>
        <p:nvSpPr>
          <p:cNvPr id="4" name="テキスト ボックス 3">
            <a:extLst>
              <a:ext uri="{FF2B5EF4-FFF2-40B4-BE49-F238E27FC236}">
                <a16:creationId xmlns:a16="http://schemas.microsoft.com/office/drawing/2014/main" id="{D9FBDEBA-EEDA-71A9-5588-FB320524CC18}"/>
              </a:ext>
            </a:extLst>
          </p:cNvPr>
          <p:cNvSpPr txBox="1"/>
          <p:nvPr/>
        </p:nvSpPr>
        <p:spPr>
          <a:xfrm>
            <a:off x="3172968" y="200533"/>
            <a:ext cx="2798064" cy="646331"/>
          </a:xfrm>
          <a:prstGeom prst="rect">
            <a:avLst/>
          </a:prstGeom>
          <a:noFill/>
        </p:spPr>
        <p:txBody>
          <a:bodyPr wrap="square">
            <a:spAutoFit/>
          </a:bodyPr>
          <a:lstStyle/>
          <a:p>
            <a:r>
              <a:rPr kumimoji="1" lang="en-US" altLang="ja-JP" sz="3600" b="1" i="0" u="none" strike="noStrike" kern="1200" cap="none" spc="0" normalizeH="0" baseline="0" noProof="0" dirty="0">
                <a:ln>
                  <a:solidFill>
                    <a:prstClr val="white"/>
                  </a:solidFill>
                </a:ln>
                <a:effectLst/>
                <a:uLnTx/>
                <a:uFillTx/>
                <a:latin typeface="ＭＳ Ｐゴシック" panose="020B0600070205080204" pitchFamily="50" charset="-128"/>
                <a:ea typeface="ＭＳ Ｐゴシック" panose="020B0600070205080204" pitchFamily="50" charset="-128"/>
                <a:cs typeface="+mj-cs"/>
              </a:rPr>
              <a:t>Z</a:t>
            </a:r>
            <a:r>
              <a:rPr kumimoji="1" lang="ja-JP" altLang="en-US" sz="3600" b="1" i="0" u="none" strike="noStrike" kern="1200" cap="none" spc="0" normalizeH="0" baseline="0" noProof="0" dirty="0">
                <a:ln>
                  <a:solidFill>
                    <a:prstClr val="white"/>
                  </a:solidFill>
                </a:ln>
                <a:effectLst/>
                <a:uLnTx/>
                <a:uFillTx/>
                <a:latin typeface="ＭＳ Ｐゴシック" panose="020B0600070205080204" pitchFamily="50" charset="-128"/>
                <a:ea typeface="ＭＳ Ｐゴシック" panose="020B0600070205080204" pitchFamily="50" charset="-128"/>
                <a:cs typeface="+mj-cs"/>
              </a:rPr>
              <a:t>世代の特徴</a:t>
            </a:r>
            <a:endParaRPr lang="ja-JP" altLang="en-US" dirty="0"/>
          </a:p>
        </p:txBody>
      </p:sp>
      <p:sp>
        <p:nvSpPr>
          <p:cNvPr id="5" name="正方形/長方形 4">
            <a:extLst>
              <a:ext uri="{FF2B5EF4-FFF2-40B4-BE49-F238E27FC236}">
                <a16:creationId xmlns:a16="http://schemas.microsoft.com/office/drawing/2014/main" id="{6D8807D0-1C19-33D0-FE78-9E94FE57FDF6}"/>
              </a:ext>
            </a:extLst>
          </p:cNvPr>
          <p:cNvSpPr/>
          <p:nvPr/>
        </p:nvSpPr>
        <p:spPr>
          <a:xfrm>
            <a:off x="1496893" y="1142760"/>
            <a:ext cx="1784487" cy="811659"/>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Z</a:t>
            </a:r>
            <a:r>
              <a:rPr kumimoji="1" lang="ja-JP" altLang="en-US" dirty="0">
                <a:solidFill>
                  <a:schemeClr val="tx1"/>
                </a:solidFill>
                <a:latin typeface="ＭＳ Ｐゴシック" panose="020B0600070205080204" pitchFamily="50" charset="-128"/>
                <a:ea typeface="ＭＳ Ｐゴシック" panose="020B0600070205080204" pitchFamily="50" charset="-128"/>
              </a:rPr>
              <a:t>世代の特徴</a:t>
            </a:r>
          </a:p>
        </p:txBody>
      </p:sp>
      <p:sp>
        <p:nvSpPr>
          <p:cNvPr id="6" name="正方形/長方形 5">
            <a:extLst>
              <a:ext uri="{FF2B5EF4-FFF2-40B4-BE49-F238E27FC236}">
                <a16:creationId xmlns:a16="http://schemas.microsoft.com/office/drawing/2014/main" id="{3E0ED444-ED3B-266F-FCE2-63F3E8CD9215}"/>
              </a:ext>
            </a:extLst>
          </p:cNvPr>
          <p:cNvSpPr/>
          <p:nvPr/>
        </p:nvSpPr>
        <p:spPr>
          <a:xfrm>
            <a:off x="1263731" y="2097164"/>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怒られなれていない</a:t>
            </a:r>
          </a:p>
        </p:txBody>
      </p:sp>
      <p:sp>
        <p:nvSpPr>
          <p:cNvPr id="7" name="正方形/長方形 6">
            <a:extLst>
              <a:ext uri="{FF2B5EF4-FFF2-40B4-BE49-F238E27FC236}">
                <a16:creationId xmlns:a16="http://schemas.microsoft.com/office/drawing/2014/main" id="{E8A467E9-C1DC-EA2A-F8DA-FC222FD9189B}"/>
              </a:ext>
            </a:extLst>
          </p:cNvPr>
          <p:cNvSpPr/>
          <p:nvPr/>
        </p:nvSpPr>
        <p:spPr>
          <a:xfrm>
            <a:off x="1263734" y="2842741"/>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転職に抵抗がない</a:t>
            </a:r>
          </a:p>
        </p:txBody>
      </p:sp>
      <p:sp>
        <p:nvSpPr>
          <p:cNvPr id="8" name="正方形/長方形 7">
            <a:extLst>
              <a:ext uri="{FF2B5EF4-FFF2-40B4-BE49-F238E27FC236}">
                <a16:creationId xmlns:a16="http://schemas.microsoft.com/office/drawing/2014/main" id="{339CE94B-63A9-33CD-C214-27E14364A607}"/>
              </a:ext>
            </a:extLst>
          </p:cNvPr>
          <p:cNvSpPr/>
          <p:nvPr/>
        </p:nvSpPr>
        <p:spPr>
          <a:xfrm>
            <a:off x="1263734" y="3588318"/>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ＭＳ Ｐゴシック" panose="020B0600070205080204" pitchFamily="50" charset="-128"/>
                <a:ea typeface="ＭＳ Ｐゴシック" panose="020B0600070205080204" pitchFamily="50" charset="-128"/>
              </a:rPr>
              <a:t>SNS</a:t>
            </a:r>
            <a:r>
              <a:rPr kumimoji="1" lang="ja-JP" altLang="en-US" dirty="0">
                <a:solidFill>
                  <a:schemeClr val="tx1"/>
                </a:solidFill>
                <a:latin typeface="ＭＳ Ｐゴシック" panose="020B0600070205080204" pitchFamily="50" charset="-128"/>
                <a:ea typeface="ＭＳ Ｐゴシック" panose="020B0600070205080204" pitchFamily="50" charset="-128"/>
              </a:rPr>
              <a:t>によるオープン</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コミュニケーション</a:t>
            </a:r>
          </a:p>
        </p:txBody>
      </p:sp>
      <p:sp>
        <p:nvSpPr>
          <p:cNvPr id="9" name="正方形/長方形 8">
            <a:extLst>
              <a:ext uri="{FF2B5EF4-FFF2-40B4-BE49-F238E27FC236}">
                <a16:creationId xmlns:a16="http://schemas.microsoft.com/office/drawing/2014/main" id="{8ABD4883-A059-A4B3-1377-CB4D30806580}"/>
              </a:ext>
            </a:extLst>
          </p:cNvPr>
          <p:cNvSpPr/>
          <p:nvPr/>
        </p:nvSpPr>
        <p:spPr>
          <a:xfrm>
            <a:off x="1263734" y="4345445"/>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プライベート重視</a:t>
            </a:r>
          </a:p>
        </p:txBody>
      </p:sp>
      <p:sp>
        <p:nvSpPr>
          <p:cNvPr id="11" name="正方形/長方形 10">
            <a:extLst>
              <a:ext uri="{FF2B5EF4-FFF2-40B4-BE49-F238E27FC236}">
                <a16:creationId xmlns:a16="http://schemas.microsoft.com/office/drawing/2014/main" id="{CA34283A-A9A1-5A50-010B-4729C6532DD8}"/>
              </a:ext>
            </a:extLst>
          </p:cNvPr>
          <p:cNvSpPr/>
          <p:nvPr/>
        </p:nvSpPr>
        <p:spPr>
          <a:xfrm>
            <a:off x="1263733" y="5103925"/>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多様性を受け入れる</a:t>
            </a:r>
          </a:p>
        </p:txBody>
      </p:sp>
      <p:sp>
        <p:nvSpPr>
          <p:cNvPr id="12" name="正方形/長方形 11">
            <a:extLst>
              <a:ext uri="{FF2B5EF4-FFF2-40B4-BE49-F238E27FC236}">
                <a16:creationId xmlns:a16="http://schemas.microsoft.com/office/drawing/2014/main" id="{DF0D7CA4-C94C-1CB8-1734-070002F86DCD}"/>
              </a:ext>
            </a:extLst>
          </p:cNvPr>
          <p:cNvSpPr/>
          <p:nvPr/>
        </p:nvSpPr>
        <p:spPr>
          <a:xfrm>
            <a:off x="5420026" y="1137294"/>
            <a:ext cx="1784487" cy="811659"/>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ＭＳ Ｐゴシック" panose="020B0600070205080204" pitchFamily="50" charset="-128"/>
                <a:ea typeface="ＭＳ Ｐゴシック" panose="020B0600070205080204" pitchFamily="50" charset="-128"/>
              </a:rPr>
              <a:t>Z</a:t>
            </a:r>
            <a:r>
              <a:rPr kumimoji="1" lang="ja-JP" altLang="en-US" dirty="0">
                <a:solidFill>
                  <a:schemeClr val="bg1"/>
                </a:solidFill>
                <a:latin typeface="ＭＳ Ｐゴシック" panose="020B0600070205080204" pitchFamily="50" charset="-128"/>
                <a:ea typeface="ＭＳ Ｐゴシック" panose="020B0600070205080204" pitchFamily="50" charset="-128"/>
              </a:rPr>
              <a:t>世代への支援</a:t>
            </a:r>
          </a:p>
        </p:txBody>
      </p:sp>
      <p:sp>
        <p:nvSpPr>
          <p:cNvPr id="13" name="楕円 12">
            <a:extLst>
              <a:ext uri="{FF2B5EF4-FFF2-40B4-BE49-F238E27FC236}">
                <a16:creationId xmlns:a16="http://schemas.microsoft.com/office/drawing/2014/main" id="{A8947D3A-5A46-B74C-D4D8-4BB813366F17}"/>
              </a:ext>
            </a:extLst>
          </p:cNvPr>
          <p:cNvSpPr/>
          <p:nvPr/>
        </p:nvSpPr>
        <p:spPr>
          <a:xfrm>
            <a:off x="4465080" y="2316437"/>
            <a:ext cx="3694383" cy="1112563"/>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会話するときは、</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「傾聴」姿勢を忘れない</a:t>
            </a:r>
          </a:p>
        </p:txBody>
      </p:sp>
      <p:sp>
        <p:nvSpPr>
          <p:cNvPr id="14" name="楕円 13">
            <a:extLst>
              <a:ext uri="{FF2B5EF4-FFF2-40B4-BE49-F238E27FC236}">
                <a16:creationId xmlns:a16="http://schemas.microsoft.com/office/drawing/2014/main" id="{565B3545-3505-BFA1-E3A1-9EEFB76B66CE}"/>
              </a:ext>
            </a:extLst>
          </p:cNvPr>
          <p:cNvSpPr/>
          <p:nvPr/>
        </p:nvSpPr>
        <p:spPr>
          <a:xfrm>
            <a:off x="4465080" y="3596370"/>
            <a:ext cx="3700558" cy="1112563"/>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担当する仕事の目的を</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明確にする</a:t>
            </a:r>
          </a:p>
        </p:txBody>
      </p:sp>
      <p:sp>
        <p:nvSpPr>
          <p:cNvPr id="15" name="楕円 14">
            <a:extLst>
              <a:ext uri="{FF2B5EF4-FFF2-40B4-BE49-F238E27FC236}">
                <a16:creationId xmlns:a16="http://schemas.microsoft.com/office/drawing/2014/main" id="{9E5D9A03-D6E5-8DEC-456B-3B89EBB6012D}"/>
              </a:ext>
            </a:extLst>
          </p:cNvPr>
          <p:cNvSpPr/>
          <p:nvPr/>
        </p:nvSpPr>
        <p:spPr>
          <a:xfrm>
            <a:off x="4496387" y="4894776"/>
            <a:ext cx="3631767" cy="1112564"/>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日々の成長を</a:t>
            </a:r>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褒める・感謝する</a:t>
            </a:r>
          </a:p>
        </p:txBody>
      </p:sp>
      <p:sp>
        <p:nvSpPr>
          <p:cNvPr id="16" name="正方形/長方形 15">
            <a:extLst>
              <a:ext uri="{FF2B5EF4-FFF2-40B4-BE49-F238E27FC236}">
                <a16:creationId xmlns:a16="http://schemas.microsoft.com/office/drawing/2014/main" id="{FF6225DE-A5FF-7D4F-3FC9-5812B13317AB}"/>
              </a:ext>
            </a:extLst>
          </p:cNvPr>
          <p:cNvSpPr/>
          <p:nvPr/>
        </p:nvSpPr>
        <p:spPr>
          <a:xfrm>
            <a:off x="1263732" y="5861052"/>
            <a:ext cx="2250803" cy="6113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ＭＳ Ｐゴシック" panose="020B0600070205080204" pitchFamily="50" charset="-128"/>
                <a:ea typeface="ＭＳ Ｐゴシック" panose="020B0600070205080204" pitchFamily="50" charset="-128"/>
              </a:rPr>
              <a:t>タイパ重視</a:t>
            </a:r>
          </a:p>
        </p:txBody>
      </p:sp>
      <p:sp>
        <p:nvSpPr>
          <p:cNvPr id="3" name="フッター プレースホルダー 2">
            <a:extLst>
              <a:ext uri="{FF2B5EF4-FFF2-40B4-BE49-F238E27FC236}">
                <a16:creationId xmlns:a16="http://schemas.microsoft.com/office/drawing/2014/main" id="{938AE1AB-265E-576D-AA02-B73D532D6954}"/>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38307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0E7B21-DF54-DF8B-6791-813449B2972D}"/>
              </a:ext>
            </a:extLst>
          </p:cNvPr>
          <p:cNvSpPr>
            <a:spLocks noGrp="1"/>
          </p:cNvSpPr>
          <p:nvPr>
            <p:ph type="title"/>
          </p:nvPr>
        </p:nvSpPr>
        <p:spPr>
          <a:xfrm>
            <a:off x="787853" y="135653"/>
            <a:ext cx="7568293" cy="936137"/>
          </a:xfrm>
        </p:spPr>
        <p:txBody>
          <a:bodyPr>
            <a:noAutofit/>
          </a:bodyPr>
          <a:lstStyle/>
          <a:p>
            <a:r>
              <a:rPr lang="ja-JP" altLang="en-US" dirty="0"/>
              <a:t>若手人材の早期離職にまつわる現状</a:t>
            </a:r>
            <a:endParaRPr kumimoji="1" lang="ja-JP" altLang="en-US" sz="3600" dirty="0"/>
          </a:p>
        </p:txBody>
      </p:sp>
      <p:sp>
        <p:nvSpPr>
          <p:cNvPr id="5" name="スライド番号プレースホルダー 4">
            <a:extLst>
              <a:ext uri="{FF2B5EF4-FFF2-40B4-BE49-F238E27FC236}">
                <a16:creationId xmlns:a16="http://schemas.microsoft.com/office/drawing/2014/main" id="{F93698CB-58E7-F2AD-4F8E-46CDFA4448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F5202B-BF21-49A7-8176-AE64B206AD2C}" type="slidenum">
              <a:rPr kumimoji="0" lang="en-US" altLang="ja-JP" b="0" i="0" u="none" strike="noStrike" kern="1200" cap="none" spc="0" normalizeH="0" baseline="0" noProof="0" smtClean="0">
                <a:ln>
                  <a:noFill/>
                </a:ln>
                <a:solidFill>
                  <a:prstClr val="black">
                    <a:tint val="75000"/>
                  </a:prstClr>
                </a:solidFill>
                <a:effectLst/>
                <a:uLnTx/>
                <a:uFillTx/>
                <a:latin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ja-JP" b="0" i="0" u="none" strike="noStrike" kern="1200" cap="none" spc="0" normalizeH="0" baseline="0" noProof="0" dirty="0">
              <a:ln>
                <a:noFill/>
              </a:ln>
              <a:solidFill>
                <a:prstClr val="black">
                  <a:tint val="75000"/>
                </a:prstClr>
              </a:solidFill>
              <a:effectLst/>
              <a:uLnTx/>
              <a:uFillTx/>
              <a:latin typeface="+mn-ea"/>
              <a:cs typeface="+mn-cs"/>
            </a:endParaRPr>
          </a:p>
        </p:txBody>
      </p:sp>
      <p:sp>
        <p:nvSpPr>
          <p:cNvPr id="3" name="字幕 2">
            <a:extLst>
              <a:ext uri="{FF2B5EF4-FFF2-40B4-BE49-F238E27FC236}">
                <a16:creationId xmlns:a16="http://schemas.microsoft.com/office/drawing/2014/main" id="{D826ECBB-B3DF-0BFE-1FCA-56CA1BFFADF8}"/>
              </a:ext>
            </a:extLst>
          </p:cNvPr>
          <p:cNvSpPr>
            <a:spLocks noGrp="1"/>
          </p:cNvSpPr>
          <p:nvPr>
            <p:ph type="subTitle" idx="4294967295"/>
          </p:nvPr>
        </p:nvSpPr>
        <p:spPr>
          <a:xfrm>
            <a:off x="374478" y="1223963"/>
            <a:ext cx="8377636" cy="4930775"/>
          </a:xfrm>
          <a:pattFill prst="pct30">
            <a:fgClr>
              <a:schemeClr val="accent6">
                <a:lumMod val="20000"/>
                <a:lumOff val="80000"/>
              </a:schemeClr>
            </a:fgClr>
            <a:bgClr>
              <a:schemeClr val="bg1"/>
            </a:bgClr>
          </a:pattFill>
        </p:spPr>
        <p:txBody>
          <a:bodyPr>
            <a:noAutofit/>
          </a:bodyPr>
          <a:lstStyle/>
          <a:p>
            <a:pPr marL="0" indent="0" algn="l">
              <a:buNone/>
            </a:pPr>
            <a:r>
              <a:rPr kumimoji="1" lang="ja-JP" altLang="en-US" b="1" dirty="0">
                <a:solidFill>
                  <a:srgbClr val="FF0000"/>
                </a:solidFill>
                <a:latin typeface="ＭＳ Ｐゴシック" panose="020B0600070205080204" pitchFamily="50" charset="-128"/>
                <a:ea typeface="ＭＳ Ｐゴシック" panose="020B0600070205080204" pitchFamily="50" charset="-128"/>
              </a:rPr>
              <a:t>　</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r>
              <a:rPr lang="ja-JP" altLang="en-US" b="1" dirty="0">
                <a:solidFill>
                  <a:srgbClr val="FF0000"/>
                </a:solidFill>
                <a:latin typeface="ＭＳ Ｐゴシック" panose="020B0600070205080204" pitchFamily="50" charset="-128"/>
                <a:ea typeface="ＭＳ Ｐゴシック" panose="020B0600070205080204" pitchFamily="50" charset="-128"/>
              </a:rPr>
              <a:t> 　</a:t>
            </a:r>
            <a:r>
              <a:rPr kumimoji="1" lang="ja-JP" altLang="en-US" b="1" dirty="0">
                <a:solidFill>
                  <a:srgbClr val="FF0000"/>
                </a:solidFill>
                <a:latin typeface="ＭＳ Ｐゴシック" panose="020B0600070205080204" pitchFamily="50" charset="-128"/>
                <a:ea typeface="ＭＳ Ｐゴシック" panose="020B0600070205080204" pitchFamily="50" charset="-128"/>
              </a:rPr>
              <a:t>新入社員の３人に</a:t>
            </a:r>
            <a:r>
              <a:rPr kumimoji="1" lang="en-US" altLang="ja-JP" b="1" dirty="0">
                <a:solidFill>
                  <a:srgbClr val="FF0000"/>
                </a:solidFill>
                <a:latin typeface="ＭＳ Ｐゴシック" panose="020B0600070205080204" pitchFamily="50" charset="-128"/>
                <a:ea typeface="ＭＳ Ｐゴシック" panose="020B0600070205080204" pitchFamily="50" charset="-128"/>
              </a:rPr>
              <a:t>1</a:t>
            </a:r>
            <a:r>
              <a:rPr kumimoji="1" lang="ja-JP" altLang="en-US" b="1" dirty="0">
                <a:solidFill>
                  <a:srgbClr val="FF0000"/>
                </a:solidFill>
                <a:latin typeface="ＭＳ Ｐゴシック" panose="020B0600070205080204" pitchFamily="50" charset="-128"/>
                <a:ea typeface="ＭＳ Ｐゴシック" panose="020B0600070205080204" pitchFamily="50" charset="-128"/>
              </a:rPr>
              <a:t>人は、３年以内に仕事を辞める</a:t>
            </a:r>
            <a:endParaRPr kumimoji="1" lang="en-US" altLang="ja-JP" b="1" dirty="0">
              <a:solidFill>
                <a:srgbClr val="FF0000"/>
              </a:solidFill>
              <a:latin typeface="ＭＳ Ｐゴシック" panose="020B0600070205080204" pitchFamily="50" charset="-128"/>
              <a:ea typeface="ＭＳ Ｐゴシック" panose="020B0600070205080204" pitchFamily="50" charset="-128"/>
            </a:endParaRPr>
          </a:p>
          <a:p>
            <a:pPr marL="0" indent="0" algn="l">
              <a:buNone/>
            </a:pP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kumimoji="1" lang="ja-JP" altLang="en-US" b="1" dirty="0">
                <a:latin typeface="ＭＳ Ｐゴシック" panose="020B0600070205080204" pitchFamily="50" charset="-128"/>
                <a:ea typeface="ＭＳ Ｐゴシック" panose="020B0600070205080204" pitchFamily="50" charset="-128"/>
              </a:rPr>
              <a:t>　　　　　就職後</a:t>
            </a:r>
            <a:r>
              <a:rPr kumimoji="1" lang="en-US" altLang="ja-JP" b="1" dirty="0">
                <a:latin typeface="ＭＳ Ｐゴシック" panose="020B0600070205080204" pitchFamily="50" charset="-128"/>
                <a:ea typeface="ＭＳ Ｐゴシック" panose="020B0600070205080204" pitchFamily="50" charset="-128"/>
              </a:rPr>
              <a:t>3</a:t>
            </a:r>
            <a:r>
              <a:rPr kumimoji="1" lang="ja-JP" altLang="en-US" b="1" dirty="0">
                <a:latin typeface="ＭＳ Ｐゴシック" panose="020B0600070205080204" pitchFamily="50" charset="-128"/>
                <a:ea typeface="ＭＳ Ｐゴシック" panose="020B0600070205080204" pitchFamily="50" charset="-128"/>
              </a:rPr>
              <a:t>年以内の離職率</a:t>
            </a:r>
            <a:endParaRPr kumimoji="1" lang="en-US" altLang="ja-JP" b="1" dirty="0">
              <a:latin typeface="ＭＳ Ｐゴシック" panose="020B0600070205080204" pitchFamily="50" charset="-128"/>
              <a:ea typeface="ＭＳ Ｐゴシック" panose="020B0600070205080204" pitchFamily="50" charset="-128"/>
            </a:endParaRPr>
          </a:p>
          <a:p>
            <a:pPr marL="0" indent="0" algn="l">
              <a:buNone/>
            </a:pPr>
            <a:r>
              <a:rPr lang="ja-JP" altLang="en-US" b="1" dirty="0">
                <a:latin typeface="ＭＳ Ｐゴシック" panose="020B0600070205080204" pitchFamily="50" charset="-128"/>
                <a:ea typeface="ＭＳ Ｐゴシック" panose="020B0600070205080204" pitchFamily="50" charset="-128"/>
              </a:rPr>
              <a:t>　　　　　　　大卒　</a:t>
            </a:r>
            <a:r>
              <a:rPr lang="en-US" altLang="ja-JP" b="1" dirty="0">
                <a:latin typeface="ＭＳ Ｐゴシック" panose="020B0600070205080204" pitchFamily="50" charset="-128"/>
                <a:ea typeface="ＭＳ Ｐゴシック" panose="020B0600070205080204" pitchFamily="50" charset="-128"/>
              </a:rPr>
              <a:t>32.8</a:t>
            </a:r>
            <a:r>
              <a:rPr lang="ja-JP" altLang="en-US" b="1"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　　　　　高卒　</a:t>
            </a:r>
            <a:r>
              <a:rPr kumimoji="1" lang="en-US" altLang="ja-JP" b="1" dirty="0">
                <a:latin typeface="ＭＳ Ｐゴシック" panose="020B0600070205080204" pitchFamily="50" charset="-128"/>
                <a:ea typeface="ＭＳ Ｐゴシック" panose="020B0600070205080204" pitchFamily="50" charset="-128"/>
              </a:rPr>
              <a:t>39.5</a:t>
            </a:r>
            <a:r>
              <a:rPr kumimoji="1" lang="ja-JP" altLang="en-US" b="1" dirty="0">
                <a:latin typeface="ＭＳ Ｐゴシック" panose="020B0600070205080204" pitchFamily="50" charset="-128"/>
                <a:ea typeface="ＭＳ Ｐゴシック" panose="020B0600070205080204" pitchFamily="50" charset="-128"/>
              </a:rPr>
              <a:t>％</a:t>
            </a:r>
            <a:endParaRPr kumimoji="1" lang="en-US" altLang="ja-JP" b="1" dirty="0">
              <a:latin typeface="ＭＳ Ｐゴシック" panose="020B0600070205080204" pitchFamily="50" charset="-128"/>
              <a:ea typeface="ＭＳ Ｐゴシック" panose="020B0600070205080204" pitchFamily="50" charset="-128"/>
            </a:endParaRPr>
          </a:p>
          <a:p>
            <a:pPr marL="0" indent="0" algn="l">
              <a:buNone/>
            </a:pPr>
            <a:r>
              <a:rPr lang="ja-JP" altLang="en-US" b="1" dirty="0">
                <a:latin typeface="ＭＳ Ｐゴシック" panose="020B0600070205080204" pitchFamily="50" charset="-128"/>
                <a:ea typeface="ＭＳ Ｐゴシック" panose="020B0600070205080204" pitchFamily="50" charset="-128"/>
              </a:rPr>
              <a:t>　　　　　　　短大等卒　</a:t>
            </a:r>
            <a:r>
              <a:rPr lang="en-US" altLang="ja-JP" b="1" dirty="0">
                <a:latin typeface="ＭＳ Ｐゴシック" panose="020B0600070205080204" pitchFamily="50" charset="-128"/>
                <a:ea typeface="ＭＳ Ｐゴシック" panose="020B0600070205080204" pitchFamily="50" charset="-128"/>
              </a:rPr>
              <a:t>43.0</a:t>
            </a:r>
            <a:r>
              <a:rPr lang="ja-JP" altLang="en-US" b="1" dirty="0">
                <a:latin typeface="ＭＳ Ｐゴシック" panose="020B0600070205080204" pitchFamily="50" charset="-128"/>
                <a:ea typeface="ＭＳ Ｐゴシック" panose="020B0600070205080204" pitchFamily="50" charset="-128"/>
              </a:rPr>
              <a:t>％</a:t>
            </a:r>
            <a:r>
              <a:rPr kumimoji="1" lang="ja-JP" altLang="en-US" b="1" dirty="0">
                <a:latin typeface="ＭＳ Ｐゴシック" panose="020B0600070205080204" pitchFamily="50" charset="-128"/>
                <a:ea typeface="ＭＳ Ｐゴシック" panose="020B0600070205080204" pitchFamily="50" charset="-128"/>
              </a:rPr>
              <a:t>　　中学卒　</a:t>
            </a:r>
            <a:r>
              <a:rPr kumimoji="1" lang="en-US" altLang="ja-JP" b="1" dirty="0">
                <a:latin typeface="ＭＳ Ｐゴシック" panose="020B0600070205080204" pitchFamily="50" charset="-128"/>
                <a:ea typeface="ＭＳ Ｐゴシック" panose="020B0600070205080204" pitchFamily="50" charset="-128"/>
              </a:rPr>
              <a:t>59.8</a:t>
            </a:r>
            <a:r>
              <a:rPr kumimoji="1" lang="ja-JP" altLang="en-US" b="1" dirty="0">
                <a:latin typeface="ＭＳ Ｐゴシック" panose="020B0600070205080204" pitchFamily="50" charset="-128"/>
                <a:ea typeface="ＭＳ Ｐゴシック" panose="020B0600070205080204" pitchFamily="50" charset="-128"/>
              </a:rPr>
              <a:t>％</a:t>
            </a:r>
            <a:endParaRPr kumimoji="1" lang="en-US" altLang="ja-JP"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a:t>
            </a:r>
            <a:endParaRPr lang="en-US" altLang="ja-JP" sz="3200" b="1" dirty="0">
              <a:latin typeface="ＭＳ Ｐゴシック" panose="020B0600070205080204" pitchFamily="50" charset="-128"/>
              <a:ea typeface="ＭＳ Ｐゴシック" panose="020B0600070205080204" pitchFamily="50" charset="-128"/>
            </a:endParaRPr>
          </a:p>
          <a:p>
            <a:pPr marL="0" indent="0" algn="l">
              <a:buNone/>
            </a:pPr>
            <a:r>
              <a:rPr lang="ja-JP" altLang="en-US" sz="3200" b="1" dirty="0">
                <a:latin typeface="ＭＳ Ｐゴシック" panose="020B0600070205080204" pitchFamily="50" charset="-128"/>
                <a:ea typeface="ＭＳ Ｐゴシック" panose="020B0600070205080204" pitchFamily="50" charset="-128"/>
              </a:rPr>
              <a:t>　　　　　　　　　　　</a:t>
            </a:r>
            <a:r>
              <a:rPr lang="ja-JP" altLang="en-US" sz="1600" dirty="0">
                <a:latin typeface="ＭＳ Ｐゴシック" panose="020B0600070205080204" pitchFamily="50" charset="-128"/>
                <a:ea typeface="ＭＳ Ｐゴシック" panose="020B0600070205080204" pitchFamily="50" charset="-128"/>
              </a:rPr>
              <a:t>厚生労働省　新規学卒者</a:t>
            </a:r>
            <a:r>
              <a:rPr lang="en-US" altLang="ja-JP" sz="1600" dirty="0">
                <a:latin typeface="ＭＳ Ｐゴシック" panose="020B0600070205080204" pitchFamily="50" charset="-128"/>
                <a:ea typeface="ＭＳ Ｐゴシック" panose="020B0600070205080204" pitchFamily="50" charset="-128"/>
              </a:rPr>
              <a:t>3</a:t>
            </a:r>
            <a:r>
              <a:rPr lang="ja-JP" altLang="en-US" sz="1600" dirty="0">
                <a:latin typeface="ＭＳ Ｐゴシック" panose="020B0600070205080204" pitchFamily="50" charset="-128"/>
                <a:ea typeface="ＭＳ Ｐゴシック" panose="020B0600070205080204" pitchFamily="50" charset="-128"/>
              </a:rPr>
              <a:t>年後以内離職率　資料より抜粋</a:t>
            </a:r>
            <a:endParaRPr lang="en-US" altLang="ja-JP" sz="1600" dirty="0">
              <a:latin typeface="ＭＳ Ｐゴシック" panose="020B0600070205080204" pitchFamily="50" charset="-128"/>
              <a:ea typeface="ＭＳ Ｐゴシック" panose="020B0600070205080204" pitchFamily="50" charset="-128"/>
            </a:endParaRPr>
          </a:p>
          <a:p>
            <a:pPr marL="0" indent="0" algn="l">
              <a:buNone/>
            </a:pPr>
            <a:endParaRPr kumimoji="1" lang="ja-JP" altLang="en-US" sz="3200" b="1" dirty="0">
              <a:latin typeface="ＭＳ Ｐゴシック" panose="020B0600070205080204" pitchFamily="50" charset="-128"/>
              <a:ea typeface="ＭＳ Ｐゴシック" panose="020B0600070205080204" pitchFamily="50" charset="-128"/>
            </a:endParaRPr>
          </a:p>
        </p:txBody>
      </p:sp>
      <p:sp>
        <p:nvSpPr>
          <p:cNvPr id="4" name="フッター プレースホルダー 3">
            <a:extLst>
              <a:ext uri="{FF2B5EF4-FFF2-40B4-BE49-F238E27FC236}">
                <a16:creationId xmlns:a16="http://schemas.microsoft.com/office/drawing/2014/main" id="{C29B4C81-64E4-2439-71A7-E1E1131DC5CF}"/>
              </a:ext>
            </a:extLst>
          </p:cNvPr>
          <p:cNvSpPr>
            <a:spLocks noGrp="1"/>
          </p:cNvSpPr>
          <p:nvPr>
            <p:ph type="ftr" sz="quarter" idx="11"/>
          </p:nvPr>
        </p:nvSpPr>
        <p:spPr/>
        <p:txBody>
          <a:bodyPr/>
          <a:lstStyle/>
          <a:p>
            <a:r>
              <a:rPr kumimoji="1" lang="en-US" altLang="ja-JP"/>
              <a:t>©2024</a:t>
            </a:r>
            <a:r>
              <a:rPr kumimoji="1" lang="ja-JP" altLang="en-US"/>
              <a:t>　リレーショナルパートナー　城下博美</a:t>
            </a:r>
          </a:p>
        </p:txBody>
      </p:sp>
    </p:spTree>
    <p:extLst>
      <p:ext uri="{BB962C8B-B14F-4D97-AF65-F5344CB8AC3E}">
        <p14:creationId xmlns:p14="http://schemas.microsoft.com/office/powerpoint/2010/main" val="6263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基本マスター">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7007</TotalTime>
  <Words>5070</Words>
  <Application>Microsoft Office PowerPoint</Application>
  <PresentationFormat>画面に合わせる (4:3)</PresentationFormat>
  <Paragraphs>745</Paragraphs>
  <Slides>71</Slides>
  <Notes>7</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71</vt:i4>
      </vt:variant>
    </vt:vector>
  </HeadingPairs>
  <TitlesOfParts>
    <vt:vector size="83" baseType="lpstr">
      <vt:lpstr>Meiryo UI</vt:lpstr>
      <vt:lpstr>ＭＳ Ｐゴシック</vt:lpstr>
      <vt:lpstr>UD デジタル 教科書体 NK-R</vt:lpstr>
      <vt:lpstr>メイリオ</vt:lpstr>
      <vt:lpstr>游ゴシック</vt:lpstr>
      <vt:lpstr>Arial</vt:lpstr>
      <vt:lpstr>Calibri</vt:lpstr>
      <vt:lpstr>Century</vt:lpstr>
      <vt:lpstr>Times New Roman</vt:lpstr>
      <vt:lpstr>Wingdings</vt:lpstr>
      <vt:lpstr>基本マスター</vt:lpstr>
      <vt:lpstr>デザインの設定</vt:lpstr>
      <vt:lpstr>                 2024年 福商実務研修講座 社員は宝！定着率を高めるコミュニケーション実践講座 </vt:lpstr>
      <vt:lpstr>PowerPoint プレゼンテーション</vt:lpstr>
      <vt:lpstr>講師プロフィール　城下　博美（しろした　ひろみ）</vt:lpstr>
      <vt:lpstr>カリキュラム</vt:lpstr>
      <vt:lpstr>自己紹介　Good＆New</vt:lpstr>
      <vt:lpstr>PowerPoint プレゼンテーション</vt:lpstr>
      <vt:lpstr>若手人材の現状</vt:lpstr>
      <vt:lpstr>PowerPoint プレゼンテーション</vt:lpstr>
      <vt:lpstr>若手人材の早期離職にまつわる現状</vt:lpstr>
      <vt:lpstr>定着率高く、育っていた条件</vt:lpstr>
      <vt:lpstr>現在の若手人材の早期離職の理由</vt:lpstr>
      <vt:lpstr>現在の若手人材の早期離職の理由</vt:lpstr>
      <vt:lpstr>若手人材の早期離職</vt:lpstr>
      <vt:lpstr>若手人材の早期離職による企業の影響</vt:lpstr>
      <vt:lpstr>若手人材の早期離職による企業の影響</vt:lpstr>
      <vt:lpstr>従業員のエンゲージメントが注目される理由</vt:lpstr>
      <vt:lpstr>PowerPoint プレゼンテーション</vt:lpstr>
      <vt:lpstr>若手人材の定着率を上げる対策</vt:lpstr>
      <vt:lpstr>若手人材の早期離職防止のために</vt:lpstr>
      <vt:lpstr>PowerPoint プレゼンテーション</vt:lpstr>
      <vt:lpstr>〈グループからの代表者１名〉 ➀ある図形が描かれた紙をお渡しします。 ②代表者は「伝え手」として、以下のルールに従い、  紙に描かれた図形をグループメンバーに伝えてください。</vt:lpstr>
      <vt:lpstr>１回目　回答図形</vt:lpstr>
      <vt:lpstr>コミュニケーション体験学習　2回目</vt:lpstr>
      <vt:lpstr>２回目　回答図形</vt:lpstr>
      <vt:lpstr>意見を言いやすい環境を作るために</vt:lpstr>
      <vt:lpstr>意見を言いやすい環境づくりのために</vt:lpstr>
      <vt:lpstr>意見を言いやすい環境づくりのために</vt:lpstr>
      <vt:lpstr>意見を言いやすい環境づくりのために</vt:lpstr>
      <vt:lpstr>職場の信頼醸成を目的とした１ON1</vt:lpstr>
      <vt:lpstr>職場の信頼醸成を目的とした１ON1</vt:lpstr>
      <vt:lpstr>PowerPoint プレゼンテーション</vt:lpstr>
      <vt:lpstr>PowerPoint プレゼンテーション</vt:lpstr>
      <vt:lpstr>フィードバックとは</vt:lpstr>
      <vt:lpstr>フィードバックのプロセス</vt:lpstr>
      <vt:lpstr>相手から信頼を得る</vt:lpstr>
      <vt:lpstr>傾聴・共感の姿勢</vt:lpstr>
      <vt:lpstr>「きく」ワーク①</vt:lpstr>
      <vt:lpstr>「きく」ワーク②</vt:lpstr>
      <vt:lpstr>承認スキル</vt:lpstr>
      <vt:lpstr>Ｉメッセージで伝えよう</vt:lpstr>
      <vt:lpstr>フィードバックのプロセス</vt:lpstr>
      <vt:lpstr>事実を正しく伝えること</vt:lpstr>
      <vt:lpstr>事実を正しく伝えること</vt:lpstr>
      <vt:lpstr>フィードバックのプロセス</vt:lpstr>
      <vt:lpstr>現状と目標のギャップを理解させる</vt:lpstr>
      <vt:lpstr>質問スキル</vt:lpstr>
      <vt:lpstr>質問スキル</vt:lpstr>
      <vt:lpstr>フィードバックのプロセス</vt:lpstr>
      <vt:lpstr>今後の行動計画を作る</vt:lpstr>
      <vt:lpstr>フィードバックのプロセス</vt:lpstr>
      <vt:lpstr>今後の期待を伝える</vt:lpstr>
      <vt:lpstr>PowerPoint プレゼンテーション</vt:lpstr>
      <vt:lpstr>ケーススタディ①</vt:lpstr>
      <vt:lpstr>PowerPoint プレゼンテーション</vt:lpstr>
      <vt:lpstr>ケーススタディ①</vt:lpstr>
      <vt:lpstr>ケーススタディ②</vt:lpstr>
      <vt:lpstr>PowerPoint プレゼンテーション</vt:lpstr>
      <vt:lpstr>ケーススタディ②</vt:lpstr>
      <vt:lpstr>ケーススタディ③</vt:lpstr>
      <vt:lpstr>PowerPoint プレゼンテーション</vt:lpstr>
      <vt:lpstr>ケーススタディ③</vt:lpstr>
      <vt:lpstr>フィードバック面談の進め方</vt:lpstr>
      <vt:lpstr>PowerPoint プレゼンテーション</vt:lpstr>
      <vt:lpstr>PowerPoint プレゼンテーション</vt:lpstr>
      <vt:lpstr>フィードバック面談フィードバック</vt:lpstr>
      <vt:lpstr>研修の振り返り</vt:lpstr>
      <vt:lpstr>最後に</vt:lpstr>
      <vt:lpstr>休憩</vt:lpstr>
      <vt:lpstr>昼休憩　　～１３：３５　</vt:lpstr>
      <vt:lpstr>休憩</vt:lpstr>
      <vt:lpstr>休憩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株式会社　タケノ　御中    　　現場力向上</dc:title>
  <dc:creator>shiro</dc:creator>
  <cp:lastModifiedBy>博美 城下</cp:lastModifiedBy>
  <cp:revision>354</cp:revision>
  <cp:lastPrinted>2024-07-09T05:05:01Z</cp:lastPrinted>
  <dcterms:created xsi:type="dcterms:W3CDTF">2022-01-22T07:57:50Z</dcterms:created>
  <dcterms:modified xsi:type="dcterms:W3CDTF">2024-07-11T00:46:02Z</dcterms:modified>
</cp:coreProperties>
</file>